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vml" ContentType="application/vnd.openxmlformats-officedocument.vmlDrawing"/>
  <Default Extension="wmf" ContentType="image/x-wm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ppt/tags/tag24.xml" ContentType="application/vnd.openxmlformats-officedocument.presentationml.tags+xml"/>
  <Override PartName="/ppt/tags/tag25.xml" ContentType="application/vnd.openxmlformats-officedocument.presentationml.tags+xml"/>
  <Override PartName="/ppt/tags/tag26.xml" ContentType="application/vnd.openxmlformats-officedocument.presentationml.tags+xml"/>
  <Override PartName="/ppt/tags/tag27.xml" ContentType="application/vnd.openxmlformats-officedocument.presentationml.tags+xml"/>
  <Override PartName="/ppt/tags/tag28.xml" ContentType="application/vnd.openxmlformats-officedocument.presentationml.tags+xml"/>
  <Override PartName="/ppt/tags/tag29.xml" ContentType="application/vnd.openxmlformats-officedocument.presentationml.tags+xml"/>
  <Override PartName="/ppt/tags/tag30.xml" ContentType="application/vnd.openxmlformats-officedocument.presentationml.tags+xml"/>
  <Override PartName="/ppt/tags/tag31.xml" ContentType="application/vnd.openxmlformats-officedocument.presentationml.tags+xml"/>
  <Override PartName="/ppt/tags/tag32.xml" ContentType="application/vnd.openxmlformats-officedocument.presentationml.tags+xml"/>
  <Override PartName="/ppt/tags/tag33.xml" ContentType="application/vnd.openxmlformats-officedocument.presentationml.tags+xml"/>
  <Override PartName="/ppt/tags/tag34.xml" ContentType="application/vnd.openxmlformats-officedocument.presentationml.tags+xml"/>
  <Override PartName="/ppt/tags/tag35.xml" ContentType="application/vnd.openxmlformats-officedocument.presentationml.tags+xml"/>
  <Override PartName="/ppt/tags/tag36.xml" ContentType="application/vnd.openxmlformats-officedocument.presentationml.tags+xml"/>
  <Override PartName="/ppt/tags/tag37.xml" ContentType="application/vnd.openxmlformats-officedocument.presentationml.tags+xml"/>
  <Override PartName="/ppt/tags/tag38.xml" ContentType="application/vnd.openxmlformats-officedocument.presentationml.tags+xml"/>
  <Override PartName="/ppt/tags/tag39.xml" ContentType="application/vnd.openxmlformats-officedocument.presentationml.tags+xml"/>
  <Override PartName="/ppt/tags/tag40.xml" ContentType="application/vnd.openxmlformats-officedocument.presentationml.tags+xml"/>
  <Override PartName="/ppt/tags/tag41.xml" ContentType="application/vnd.openxmlformats-officedocument.presentationml.tags+xml"/>
  <Override PartName="/ppt/tags/tag42.xml" ContentType="application/vnd.openxmlformats-officedocument.presentationml.tags+xml"/>
  <Override PartName="/ppt/tags/tag43.xml" ContentType="application/vnd.openxmlformats-officedocument.presentationml.tags+xml"/>
  <Override PartName="/ppt/tags/tag44.xml" ContentType="application/vnd.openxmlformats-officedocument.presentationml.tags+xml"/>
  <Override PartName="/ppt/tags/tag45.xml" ContentType="application/vnd.openxmlformats-officedocument.presentationml.tags+xml"/>
  <Override PartName="/ppt/tags/tag46.xml" ContentType="application/vnd.openxmlformats-officedocument.presentationml.tags+xml"/>
  <Override PartName="/ppt/tags/tag47.xml" ContentType="application/vnd.openxmlformats-officedocument.presentationml.tags+xml"/>
  <Override PartName="/ppt/tags/tag48.xml" ContentType="application/vnd.openxmlformats-officedocument.presentationml.tags+xml"/>
  <Override PartName="/ppt/tags/tag49.xml" ContentType="application/vnd.openxmlformats-officedocument.presentationml.tags+xml"/>
  <Override PartName="/ppt/tags/tag50.xml" ContentType="application/vnd.openxmlformats-officedocument.presentationml.tags+xml"/>
  <Override PartName="/ppt/tags/tag51.xml" ContentType="application/vnd.openxmlformats-officedocument.presentationml.tags+xml"/>
  <Override PartName="/ppt/tags/tag52.xml" ContentType="application/vnd.openxmlformats-officedocument.presentationml.tags+xml"/>
  <Override PartName="/ppt/tags/tag53.xml" ContentType="application/vnd.openxmlformats-officedocument.presentationml.tags+xml"/>
  <Override PartName="/ppt/tags/tag54.xml" ContentType="application/vnd.openxmlformats-officedocument.presentationml.tags+xml"/>
  <Override PartName="/ppt/tags/tag55.xml" ContentType="application/vnd.openxmlformats-officedocument.presentationml.tags+xml"/>
  <Override PartName="/ppt/tags/tag56.xml" ContentType="application/vnd.openxmlformats-officedocument.presentationml.tags+xml"/>
  <Override PartName="/ppt/tags/tag57.xml" ContentType="application/vnd.openxmlformats-officedocument.presentationml.tags+xml"/>
  <Override PartName="/ppt/tags/tag58.xml" ContentType="application/vnd.openxmlformats-officedocument.presentationml.tags+xml"/>
  <Override PartName="/ppt/tags/tag59.xml" ContentType="application/vnd.openxmlformats-officedocument.presentationml.tags+xml"/>
  <Override PartName="/ppt/tags/tag60.xml" ContentType="application/vnd.openxmlformats-officedocument.presentationml.tags+xml"/>
  <Override PartName="/ppt/tags/tag61.xml" ContentType="application/vnd.openxmlformats-officedocument.presentationml.tags+xml"/>
  <Override PartName="/ppt/tags/tag62.xml" ContentType="application/vnd.openxmlformats-officedocument.presentationml.tags+xml"/>
  <Override PartName="/ppt/tags/tag63.xml" ContentType="application/vnd.openxmlformats-officedocument.presentationml.tags+xml"/>
  <Override PartName="/ppt/tags/tag64.xml" ContentType="application/vnd.openxmlformats-officedocument.presentationml.tags+xml"/>
  <Override PartName="/ppt/tags/tag65.xml" ContentType="application/vnd.openxmlformats-officedocument.presentationml.tags+xml"/>
  <Override PartName="/ppt/tags/tag66.xml" ContentType="application/vnd.openxmlformats-officedocument.presentationml.tags+xml"/>
  <Override PartName="/ppt/tags/tag67.xml" ContentType="application/vnd.openxmlformats-officedocument.presentationml.tags+xml"/>
  <Override PartName="/ppt/tags/tag68.xml" ContentType="application/vnd.openxmlformats-officedocument.presentationml.tags+xml"/>
  <Override PartName="/ppt/tags/tag69.xml" ContentType="application/vnd.openxmlformats-officedocument.presentationml.tags+xml"/>
  <Override PartName="/ppt/tags/tag70.xml" ContentType="application/vnd.openxmlformats-officedocument.presentationml.tags+xml"/>
  <Override PartName="/ppt/tags/tag71.xml" ContentType="application/vnd.openxmlformats-officedocument.presentationml.tags+xml"/>
  <Override PartName="/ppt/tags/tag72.xml" ContentType="application/vnd.openxmlformats-officedocument.presentationml.tags+xml"/>
  <Override PartName="/ppt/tags/tag73.xml" ContentType="application/vnd.openxmlformats-officedocument.presentationml.tags+xml"/>
  <Override PartName="/ppt/tags/tag74.xml" ContentType="application/vnd.openxmlformats-officedocument.presentationml.tags+xml"/>
  <Override PartName="/ppt/tags/tag75.xml" ContentType="application/vnd.openxmlformats-officedocument.presentationml.tags+xml"/>
  <Override PartName="/ppt/tags/tag76.xml" ContentType="application/vnd.openxmlformats-officedocument.presentationml.tags+xml"/>
  <Override PartName="/ppt/tags/tag77.xml" ContentType="application/vnd.openxmlformats-officedocument.presentationml.tags+xml"/>
  <Override PartName="/ppt/tags/tag78.xml" ContentType="application/vnd.openxmlformats-officedocument.presentationml.tags+xml"/>
  <Override PartName="/ppt/tags/tag79.xml" ContentType="application/vnd.openxmlformats-officedocument.presentationml.tags+xml"/>
  <Override PartName="/ppt/tags/tag80.xml" ContentType="application/vnd.openxmlformats-officedocument.presentationml.tags+xml"/>
  <Override PartName="/ppt/tags/tag81.xml" ContentType="application/vnd.openxmlformats-officedocument.presentationml.tags+xml"/>
  <Override PartName="/ppt/tags/tag82.xml" ContentType="application/vnd.openxmlformats-officedocument.presentationml.tags+xml"/>
  <Override PartName="/ppt/tags/tag83.xml" ContentType="application/vnd.openxmlformats-officedocument.presentationml.tags+xml"/>
  <Override PartName="/ppt/tags/tag84.xml" ContentType="application/vnd.openxmlformats-officedocument.presentationml.tags+xml"/>
  <Override PartName="/ppt/tags/tag85.xml" ContentType="application/vnd.openxmlformats-officedocument.presentationml.tags+xml"/>
  <Override PartName="/ppt/tags/tag86.xml" ContentType="application/vnd.openxmlformats-officedocument.presentationml.tags+xml"/>
  <Override PartName="/ppt/tags/tag87.xml" ContentType="application/vnd.openxmlformats-officedocument.presentationml.tags+xml"/>
  <Override PartName="/ppt/tags/tag88.xml" ContentType="application/vnd.openxmlformats-officedocument.presentationml.tags+xml"/>
  <Override PartName="/ppt/tags/tag89.xml" ContentType="application/vnd.openxmlformats-officedocument.presentationml.tags+xml"/>
  <Override PartName="/ppt/tags/tag90.xml" ContentType="application/vnd.openxmlformats-officedocument.presentationml.tags+xml"/>
  <Override PartName="/ppt/tags/tag91.xml" ContentType="application/vnd.openxmlformats-officedocument.presentationml.tags+xml"/>
  <Override PartName="/ppt/tags/tag92.xml" ContentType="application/vnd.openxmlformats-officedocument.presentationml.tags+xml"/>
  <Override PartName="/ppt/tags/tag93.xml" ContentType="application/vnd.openxmlformats-officedocument.presentationml.tags+xml"/>
  <Override PartName="/ppt/tags/tag94.xml" ContentType="application/vnd.openxmlformats-officedocument.presentationml.tags+xml"/>
  <Override PartName="/ppt/tags/tag95.xml" ContentType="application/vnd.openxmlformats-officedocument.presentationml.tags+xml"/>
  <Override PartName="/ppt/tags/tag96.xml" ContentType="application/vnd.openxmlformats-officedocument.presentationml.tags+xml"/>
  <Override PartName="/ppt/tags/tag97.xml" ContentType="application/vnd.openxmlformats-officedocument.presentationml.tags+xml"/>
  <Override PartName="/ppt/tags/tag98.xml" ContentType="application/vnd.openxmlformats-officedocument.presentationml.tags+xml"/>
  <Override PartName="/ppt/tags/tag99.xml" ContentType="application/vnd.openxmlformats-officedocument.presentationml.tags+xml"/>
  <Override PartName="/ppt/tags/tag100.xml" ContentType="application/vnd.openxmlformats-officedocument.presentationml.tags+xml"/>
  <Override PartName="/ppt/tags/tag101.xml" ContentType="application/vnd.openxmlformats-officedocument.presentationml.tags+xml"/>
  <Override PartName="/ppt/tags/tag102.xml" ContentType="application/vnd.openxmlformats-officedocument.presentationml.tags+xml"/>
  <Override PartName="/ppt/tags/tag103.xml" ContentType="application/vnd.openxmlformats-officedocument.presentationml.tags+xml"/>
  <Override PartName="/ppt/tags/tag104.xml" ContentType="application/vnd.openxmlformats-officedocument.presentationml.tags+xml"/>
  <Override PartName="/ppt/tags/tag105.xml" ContentType="application/vnd.openxmlformats-officedocument.presentationml.tags+xml"/>
  <Override PartName="/ppt/tags/tag106.xml" ContentType="application/vnd.openxmlformats-officedocument.presentationml.tags+xml"/>
  <Override PartName="/ppt/tags/tag107.xml" ContentType="application/vnd.openxmlformats-officedocument.presentationml.tags+xml"/>
  <Override PartName="/ppt/tags/tag108.xml" ContentType="application/vnd.openxmlformats-officedocument.presentationml.tags+xml"/>
  <Override PartName="/ppt/tags/tag109.xml" ContentType="application/vnd.openxmlformats-officedocument.presentationml.tags+xml"/>
  <Override PartName="/ppt/tags/tag110.xml" ContentType="application/vnd.openxmlformats-officedocument.presentationml.tags+xml"/>
  <Override PartName="/ppt/tags/tag111.xml" ContentType="application/vnd.openxmlformats-officedocument.presentationml.tags+xml"/>
  <Override PartName="/ppt/tags/tag112.xml" ContentType="application/vnd.openxmlformats-officedocument.presentationml.tags+xml"/>
  <Override PartName="/ppt/tags/tag113.xml" ContentType="application/vnd.openxmlformats-officedocument.presentationml.tags+xml"/>
  <Override PartName="/ppt/tags/tag114.xml" ContentType="application/vnd.openxmlformats-officedocument.presentationml.tags+xml"/>
  <Override PartName="/ppt/tags/tag115.xml" ContentType="application/vnd.openxmlformats-officedocument.presentationml.tags+xml"/>
  <Override PartName="/ppt/tags/tag116.xml" ContentType="application/vnd.openxmlformats-officedocument.presentationml.tags+xml"/>
  <Override PartName="/ppt/tags/tag117.xml" ContentType="application/vnd.openxmlformats-officedocument.presentationml.tags+xml"/>
  <Override PartName="/ppt/tags/tag118.xml" ContentType="application/vnd.openxmlformats-officedocument.presentationml.tags+xml"/>
  <Override PartName="/ppt/tags/tag119.xml" ContentType="application/vnd.openxmlformats-officedocument.presentationml.tags+xml"/>
  <Override PartName="/ppt/tags/tag120.xml" ContentType="application/vnd.openxmlformats-officedocument.presentationml.tags+xml"/>
  <Override PartName="/ppt/tags/tag121.xml" ContentType="application/vnd.openxmlformats-officedocument.presentationml.tags+xml"/>
  <Override PartName="/ppt/tags/tag122.xml" ContentType="application/vnd.openxmlformats-officedocument.presentationml.tags+xml"/>
  <Override PartName="/ppt/tags/tag123.xml" ContentType="application/vnd.openxmlformats-officedocument.presentationml.tags+xml"/>
  <Override PartName="/ppt/tags/tag124.xml" ContentType="application/vnd.openxmlformats-officedocument.presentationml.tags+xml"/>
  <Override PartName="/ppt/tags/tag125.xml" ContentType="application/vnd.openxmlformats-officedocument.presentationml.tags+xml"/>
  <Override PartName="/ppt/tags/tag126.xml" ContentType="application/vnd.openxmlformats-officedocument.presentationml.tags+xml"/>
  <Override PartName="/ppt/tags/tag127.xml" ContentType="application/vnd.openxmlformats-officedocument.presentationml.tags+xml"/>
  <Override PartName="/ppt/tags/tag128.xml" ContentType="application/vnd.openxmlformats-officedocument.presentationml.tags+xml"/>
  <Override PartName="/ppt/tags/tag129.xml" ContentType="application/vnd.openxmlformats-officedocument.presentationml.tags+xml"/>
  <Override PartName="/ppt/tags/tag130.xml" ContentType="application/vnd.openxmlformats-officedocument.presentationml.tags+xml"/>
  <Override PartName="/ppt/tags/tag131.xml" ContentType="application/vnd.openxmlformats-officedocument.presentationml.tags+xml"/>
  <Override PartName="/ppt/tags/tag132.xml" ContentType="application/vnd.openxmlformats-officedocument.presentationml.tags+xml"/>
  <Override PartName="/ppt/tags/tag133.xml" ContentType="application/vnd.openxmlformats-officedocument.presentationml.tags+xml"/>
  <Override PartName="/ppt/tags/tag134.xml" ContentType="application/vnd.openxmlformats-officedocument.presentationml.tags+xml"/>
  <Override PartName="/ppt/tags/tag135.xml" ContentType="application/vnd.openxmlformats-officedocument.presentationml.tags+xml"/>
  <Override PartName="/ppt/tags/tag136.xml" ContentType="application/vnd.openxmlformats-officedocument.presentationml.tags+xml"/>
  <Override PartName="/ppt/tags/tag137.xml" ContentType="application/vnd.openxmlformats-officedocument.presentationml.tags+xml"/>
  <Override PartName="/ppt/tags/tag138.xml" ContentType="application/vnd.openxmlformats-officedocument.presentationml.tags+xml"/>
  <Override PartName="/ppt/tags/tag139.xml" ContentType="application/vnd.openxmlformats-officedocument.presentationml.tags+xml"/>
  <Override PartName="/ppt/tags/tag140.xml" ContentType="application/vnd.openxmlformats-officedocument.presentationml.tags+xml"/>
  <Override PartName="/ppt/tags/tag141.xml" ContentType="application/vnd.openxmlformats-officedocument.presentationml.tags+xml"/>
  <Override PartName="/ppt/tags/tag142.xml" ContentType="application/vnd.openxmlformats-officedocument.presentationml.tags+xml"/>
  <Override PartName="/ppt/tags/tag143.xml" ContentType="application/vnd.openxmlformats-officedocument.presentationml.tags+xml"/>
  <Override PartName="/ppt/tags/tag144.xml" ContentType="application/vnd.openxmlformats-officedocument.presentationml.tags+xml"/>
  <Override PartName="/ppt/tags/tag145.xml" ContentType="application/vnd.openxmlformats-officedocument.presentationml.tags+xml"/>
  <Override PartName="/ppt/tags/tag146.xml" ContentType="application/vnd.openxmlformats-officedocument.presentationml.tags+xml"/>
  <Override PartName="/ppt/tags/tag147.xml" ContentType="application/vnd.openxmlformats-officedocument.presentationml.tags+xml"/>
  <Override PartName="/ppt/tags/tag148.xml" ContentType="application/vnd.openxmlformats-officedocument.presentationml.tags+xml"/>
  <Override PartName="/ppt/tags/tag149.xml" ContentType="application/vnd.openxmlformats-officedocument.presentationml.tags+xml"/>
  <Override PartName="/ppt/tags/tag150.xml" ContentType="application/vnd.openxmlformats-officedocument.presentationml.tags+xml"/>
  <Override PartName="/ppt/tags/tag151.xml" ContentType="application/vnd.openxmlformats-officedocument.presentationml.tags+xml"/>
  <Override PartName="/ppt/tags/tag152.xml" ContentType="application/vnd.openxmlformats-officedocument.presentationml.tags+xml"/>
  <Override PartName="/ppt/tags/tag153.xml" ContentType="application/vnd.openxmlformats-officedocument.presentationml.tags+xml"/>
  <Override PartName="/ppt/tags/tag154.xml" ContentType="application/vnd.openxmlformats-officedocument.presentationml.tags+xml"/>
  <Override PartName="/ppt/tags/tag155.xml" ContentType="application/vnd.openxmlformats-officedocument.presentationml.tags+xml"/>
  <Override PartName="/ppt/tags/tag156.xml" ContentType="application/vnd.openxmlformats-officedocument.presentationml.tags+xml"/>
  <Override PartName="/ppt/tags/tag157.xml" ContentType="application/vnd.openxmlformats-officedocument.presentationml.tags+xml"/>
  <Override PartName="/ppt/tags/tag158.xml" ContentType="application/vnd.openxmlformats-officedocument.presentationml.tags+xml"/>
  <Override PartName="/ppt/tags/tag159.xml" ContentType="application/vnd.openxmlformats-officedocument.presentationml.tags+xml"/>
  <Override PartName="/ppt/tags/tag160.xml" ContentType="application/vnd.openxmlformats-officedocument.presentationml.tags+xml"/>
  <Override PartName="/ppt/tags/tag161.xml" ContentType="application/vnd.openxmlformats-officedocument.presentationml.tags+xml"/>
  <Override PartName="/ppt/tags/tag162.xml" ContentType="application/vnd.openxmlformats-officedocument.presentationml.tags+xml"/>
  <Override PartName="/ppt/tags/tag163.xml" ContentType="application/vnd.openxmlformats-officedocument.presentationml.tags+xml"/>
  <Override PartName="/ppt/tags/tag164.xml" ContentType="application/vnd.openxmlformats-officedocument.presentationml.tags+xml"/>
  <Override PartName="/ppt/tags/tag165.xml" ContentType="application/vnd.openxmlformats-officedocument.presentationml.tags+xml"/>
  <Override PartName="/ppt/tags/tag166.xml" ContentType="application/vnd.openxmlformats-officedocument.presentationml.tags+xml"/>
  <Override PartName="/ppt/tags/tag167.xml" ContentType="application/vnd.openxmlformats-officedocument.presentationml.tags+xml"/>
  <Override PartName="/ppt/tags/tag168.xml" ContentType="application/vnd.openxmlformats-officedocument.presentationml.tags+xml"/>
  <Override PartName="/ppt/tags/tag169.xml" ContentType="application/vnd.openxmlformats-officedocument.presentationml.tags+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theme/theme2.xml" ContentType="application/vnd.openxmlformats-officedocument.theme+xml"/>
  <Override PartName="/ppt/tags/tag170.xml" ContentType="application/vnd.openxmlformats-officedocument.presentationml.tags+xml"/>
  <Override PartName="/ppt/tags/tag171.xml" ContentType="application/vnd.openxmlformats-officedocument.presentationml.tags+xml"/>
  <Override PartName="/ppt/tags/tag172.xml" ContentType="application/vnd.openxmlformats-officedocument.presentationml.tags+xml"/>
  <Override PartName="/ppt/tags/tag173.xml" ContentType="application/vnd.openxmlformats-officedocument.presentationml.tags+xml"/>
  <Override PartName="/ppt/tags/tag174.xml" ContentType="application/vnd.openxmlformats-officedocument.presentationml.tags+xml"/>
  <Override PartName="/ppt/tags/tag175.xml" ContentType="application/vnd.openxmlformats-officedocument.presentationml.tags+xml"/>
  <Override PartName="/ppt/tags/tag176.xml" ContentType="application/vnd.openxmlformats-officedocument.presentationml.tags+xml"/>
  <Override PartName="/ppt/tags/tag177.xml" ContentType="application/vnd.openxmlformats-officedocument.presentationml.tags+xml"/>
  <Override PartName="/ppt/tags/tag178.xml" ContentType="application/vnd.openxmlformats-officedocument.presentationml.tags+xml"/>
  <Override PartName="/ppt/tags/tag179.xml" ContentType="application/vnd.openxmlformats-officedocument.presentationml.tags+xml"/>
  <Override PartName="/ppt/tags/tag180.xml" ContentType="application/vnd.openxmlformats-officedocument.presentationml.tags+xml"/>
  <Override PartName="/ppt/tags/tag181.xml" ContentType="application/vnd.openxmlformats-officedocument.presentationml.tags+xml"/>
  <Override PartName="/ppt/tags/tag182.xml" ContentType="application/vnd.openxmlformats-officedocument.presentationml.tags+xml"/>
  <Override PartName="/ppt/tags/tag183.xml" ContentType="application/vnd.openxmlformats-officedocument.presentationml.tags+xml"/>
  <Override PartName="/ppt/tags/tag184.xml" ContentType="application/vnd.openxmlformats-officedocument.presentationml.tags+xml"/>
  <Override PartName="/ppt/tags/tag185.xml" ContentType="application/vnd.openxmlformats-officedocument.presentationml.tags+xml"/>
  <Override PartName="/ppt/tags/tag186.xml" ContentType="application/vnd.openxmlformats-officedocument.presentationml.tags+xml"/>
  <Override PartName="/ppt/tags/tag187.xml" ContentType="application/vnd.openxmlformats-officedocument.presentationml.tags+xml"/>
  <Override PartName="/ppt/tags/tag188.xml" ContentType="application/vnd.openxmlformats-officedocument.presentationml.tags+xml"/>
  <Override PartName="/ppt/tags/tag189.xml" ContentType="application/vnd.openxmlformats-officedocument.presentationml.tags+xml"/>
  <Override PartName="/ppt/tags/tag190.xml" ContentType="application/vnd.openxmlformats-officedocument.presentationml.tags+xml"/>
  <Override PartName="/ppt/tags/tag191.xml" ContentType="application/vnd.openxmlformats-officedocument.presentationml.tags+xml"/>
  <Override PartName="/ppt/tags/tag192.xml" ContentType="application/vnd.openxmlformats-officedocument.presentationml.tags+xml"/>
  <Override PartName="/ppt/tags/tag193.xml" ContentType="application/vnd.openxmlformats-officedocument.presentationml.tags+xml"/>
  <Override PartName="/ppt/tags/tag194.xml" ContentType="application/vnd.openxmlformats-officedocument.presentationml.tags+xml"/>
  <Override PartName="/ppt/tags/tag195.xml" ContentType="application/vnd.openxmlformats-officedocument.presentationml.tags+xml"/>
  <Override PartName="/ppt/tags/tag196.xml" ContentType="application/vnd.openxmlformats-officedocument.presentationml.tags+xml"/>
  <Override PartName="/ppt/tags/tag197.xml" ContentType="application/vnd.openxmlformats-officedocument.presentationml.tags+xml"/>
  <Override PartName="/ppt/tags/tag198.xml" ContentType="application/vnd.openxmlformats-officedocument.presentationml.tags+xml"/>
  <Override PartName="/ppt/tags/tag199.xml" ContentType="application/vnd.openxmlformats-officedocument.presentationml.tags+xml"/>
  <Override PartName="/ppt/tags/tag200.xml" ContentType="application/vnd.openxmlformats-officedocument.presentationml.tags+xml"/>
  <Override PartName="/ppt/tags/tag201.xml" ContentType="application/vnd.openxmlformats-officedocument.presentationml.tags+xml"/>
  <Override PartName="/ppt/tags/tag202.xml" ContentType="application/vnd.openxmlformats-officedocument.presentationml.tags+xml"/>
  <Override PartName="/ppt/tags/tag203.xml" ContentType="application/vnd.openxmlformats-officedocument.presentationml.tags+xml"/>
  <Override PartName="/ppt/tags/tag204.xml" ContentType="application/vnd.openxmlformats-officedocument.presentationml.tags+xml"/>
  <Override PartName="/ppt/tags/tag205.xml" ContentType="application/vnd.openxmlformats-officedocument.presentationml.tags+xml"/>
  <Override PartName="/ppt/tags/tag206.xml" ContentType="application/vnd.openxmlformats-officedocument.presentationml.tags+xml"/>
  <Override PartName="/ppt/tags/tag207.xml" ContentType="application/vnd.openxmlformats-officedocument.presentationml.tags+xml"/>
  <Override PartName="/ppt/tags/tag208.xml" ContentType="application/vnd.openxmlformats-officedocument.presentationml.tags+xml"/>
  <Override PartName="/ppt/tags/tag209.xml" ContentType="application/vnd.openxmlformats-officedocument.presentationml.tags+xml"/>
  <Override PartName="/ppt/tags/tag210.xml" ContentType="application/vnd.openxmlformats-officedocument.presentationml.tags+xml"/>
  <Override PartName="/ppt/tags/tag211.xml" ContentType="application/vnd.openxmlformats-officedocument.presentationml.tags+xml"/>
  <Override PartName="/ppt/tags/tag212.xml" ContentType="application/vnd.openxmlformats-officedocument.presentationml.tags+xml"/>
  <Override PartName="/ppt/tags/tag213.xml" ContentType="application/vnd.openxmlformats-officedocument.presentationml.tags+xml"/>
  <Override PartName="/ppt/tags/tag214.xml" ContentType="application/vnd.openxmlformats-officedocument.presentationml.tags+xml"/>
  <Override PartName="/ppt/tags/tag215.xml" ContentType="application/vnd.openxmlformats-officedocument.presentationml.tags+xml"/>
  <Override PartName="/ppt/tags/tag216.xml" ContentType="application/vnd.openxmlformats-officedocument.presentationml.tags+xml"/>
  <Override PartName="/ppt/tags/tag217.xml" ContentType="application/vnd.openxmlformats-officedocument.presentationml.tags+xml"/>
  <Override PartName="/ppt/tags/tag218.xml" ContentType="application/vnd.openxmlformats-officedocument.presentationml.tags+xml"/>
  <Override PartName="/ppt/tags/tag219.xml" ContentType="application/vnd.openxmlformats-officedocument.presentationml.tags+xml"/>
  <Override PartName="/ppt/tags/tag220.xml" ContentType="application/vnd.openxmlformats-officedocument.presentationml.tags+xml"/>
  <Override PartName="/ppt/tags/tag221.xml" ContentType="application/vnd.openxmlformats-officedocument.presentationml.tags+xml"/>
  <Override PartName="/ppt/tags/tag222.xml" ContentType="application/vnd.openxmlformats-officedocument.presentationml.tags+xml"/>
  <Override PartName="/ppt/tags/tag223.xml" ContentType="application/vnd.openxmlformats-officedocument.presentationml.tags+xml"/>
  <Override PartName="/ppt/tags/tag224.xml" ContentType="application/vnd.openxmlformats-officedocument.presentationml.tags+xml"/>
  <Override PartName="/ppt/tags/tag225.xml" ContentType="application/vnd.openxmlformats-officedocument.presentationml.tags+xml"/>
  <Override PartName="/ppt/tags/tag226.xml" ContentType="application/vnd.openxmlformats-officedocument.presentationml.tags+xml"/>
  <Override PartName="/ppt/tags/tag227.xml" ContentType="application/vnd.openxmlformats-officedocument.presentationml.tags+xml"/>
  <Override PartName="/ppt/tags/tag228.xml" ContentType="application/vnd.openxmlformats-officedocument.presentationml.tags+xml"/>
  <Override PartName="/ppt/tags/tag229.xml" ContentType="application/vnd.openxmlformats-officedocument.presentationml.tags+xml"/>
  <Override PartName="/ppt/tags/tag230.xml" ContentType="application/vnd.openxmlformats-officedocument.presentationml.tags+xml"/>
  <Override PartName="/ppt/tags/tag231.xml" ContentType="application/vnd.openxmlformats-officedocument.presentationml.tags+xml"/>
  <Override PartName="/ppt/tags/tag232.xml" ContentType="application/vnd.openxmlformats-officedocument.presentationml.tags+xml"/>
  <Override PartName="/ppt/tags/tag233.xml" ContentType="application/vnd.openxmlformats-officedocument.presentationml.tags+xml"/>
  <Override PartName="/ppt/tags/tag234.xml" ContentType="application/vnd.openxmlformats-officedocument.presentationml.tags+xml"/>
  <Override PartName="/ppt/tags/tag235.xml" ContentType="application/vnd.openxmlformats-officedocument.presentationml.tags+xml"/>
  <Override PartName="/ppt/tags/tag236.xml" ContentType="application/vnd.openxmlformats-officedocument.presentationml.tags+xml"/>
  <Override PartName="/ppt/tags/tag237.xml" ContentType="application/vnd.openxmlformats-officedocument.presentationml.tags+xml"/>
  <Override PartName="/ppt/tags/tag238.xml" ContentType="application/vnd.openxmlformats-officedocument.presentationml.tags+xml"/>
  <Override PartName="/ppt/tags/tag239.xml" ContentType="application/vnd.openxmlformats-officedocument.presentationml.tags+xml"/>
  <Override PartName="/ppt/tags/tag240.xml" ContentType="application/vnd.openxmlformats-officedocument.presentationml.tags+xml"/>
  <Override PartName="/ppt/tags/tag241.xml" ContentType="application/vnd.openxmlformats-officedocument.presentationml.tags+xml"/>
  <Override PartName="/ppt/tags/tag242.xml" ContentType="application/vnd.openxmlformats-officedocument.presentationml.tags+xml"/>
  <Override PartName="/ppt/tags/tag243.xml" ContentType="application/vnd.openxmlformats-officedocument.presentationml.tags+xml"/>
  <Override PartName="/ppt/tags/tag244.xml" ContentType="application/vnd.openxmlformats-officedocument.presentationml.tags+xml"/>
  <Override PartName="/ppt/tags/tag245.xml" ContentType="application/vnd.openxmlformats-officedocument.presentationml.tags+xml"/>
  <Override PartName="/ppt/tags/tag246.xml" ContentType="application/vnd.openxmlformats-officedocument.presentationml.tags+xml"/>
  <Override PartName="/ppt/tags/tag247.xml" ContentType="application/vnd.openxmlformats-officedocument.presentationml.tags+xml"/>
  <Override PartName="/ppt/tags/tag248.xml" ContentType="application/vnd.openxmlformats-officedocument.presentationml.tags+xml"/>
  <Override PartName="/ppt/tags/tag249.xml" ContentType="application/vnd.openxmlformats-officedocument.presentationml.tags+xml"/>
  <Override PartName="/ppt/tags/tag250.xml" ContentType="application/vnd.openxmlformats-officedocument.presentationml.tags+xml"/>
  <Override PartName="/ppt/tags/tag251.xml" ContentType="application/vnd.openxmlformats-officedocument.presentationml.tags+xml"/>
  <Override PartName="/ppt/tags/tag252.xml" ContentType="application/vnd.openxmlformats-officedocument.presentationml.tags+xml"/>
  <Override PartName="/ppt/tags/tag253.xml" ContentType="application/vnd.openxmlformats-officedocument.presentationml.tags+xml"/>
  <Override PartName="/ppt/tags/tag254.xml" ContentType="application/vnd.openxmlformats-officedocument.presentationml.tags+xml"/>
  <Override PartName="/ppt/tags/tag255.xml" ContentType="application/vnd.openxmlformats-officedocument.presentationml.tags+xml"/>
  <Override PartName="/ppt/tags/tag256.xml" ContentType="application/vnd.openxmlformats-officedocument.presentationml.tags+xml"/>
  <Override PartName="/ppt/tags/tag257.xml" ContentType="application/vnd.openxmlformats-officedocument.presentationml.tags+xml"/>
  <Override PartName="/ppt/tags/tag258.xml" ContentType="application/vnd.openxmlformats-officedocument.presentationml.tags+xml"/>
  <Override PartName="/ppt/tags/tag259.xml" ContentType="application/vnd.openxmlformats-officedocument.presentationml.tags+xml"/>
  <Override PartName="/ppt/tags/tag260.xml" ContentType="application/vnd.openxmlformats-officedocument.presentationml.tags+xml"/>
  <Override PartName="/ppt/tags/tag261.xml" ContentType="application/vnd.openxmlformats-officedocument.presentationml.tags+xml"/>
  <Override PartName="/ppt/tags/tag262.xml" ContentType="application/vnd.openxmlformats-officedocument.presentationml.tags+xml"/>
  <Override PartName="/ppt/tags/tag263.xml" ContentType="application/vnd.openxmlformats-officedocument.presentationml.tags+xml"/>
  <Override PartName="/ppt/tags/tag264.xml" ContentType="application/vnd.openxmlformats-officedocument.presentationml.tags+xml"/>
  <Override PartName="/ppt/tags/tag265.xml" ContentType="application/vnd.openxmlformats-officedocument.presentationml.tags+xml"/>
  <Override PartName="/ppt/tags/tag266.xml" ContentType="application/vnd.openxmlformats-officedocument.presentationml.tags+xml"/>
  <Override PartName="/ppt/tags/tag267.xml" ContentType="application/vnd.openxmlformats-officedocument.presentationml.tags+xml"/>
  <Override PartName="/ppt/tags/tag268.xml" ContentType="application/vnd.openxmlformats-officedocument.presentationml.tags+xml"/>
  <Override PartName="/ppt/tags/tag269.xml" ContentType="application/vnd.openxmlformats-officedocument.presentationml.tags+xml"/>
  <Override PartName="/ppt/tags/tag270.xml" ContentType="application/vnd.openxmlformats-officedocument.presentationml.tags+xml"/>
  <Override PartName="/ppt/tags/tag271.xml" ContentType="application/vnd.openxmlformats-officedocument.presentationml.tags+xml"/>
  <Override PartName="/ppt/tags/tag272.xml" ContentType="application/vnd.openxmlformats-officedocument.presentationml.tags+xml"/>
  <Override PartName="/ppt/tags/tag273.xml" ContentType="application/vnd.openxmlformats-officedocument.presentationml.tags+xml"/>
  <Override PartName="/ppt/tags/tag274.xml" ContentType="application/vnd.openxmlformats-officedocument.presentationml.tags+xml"/>
  <Override PartName="/ppt/tags/tag275.xml" ContentType="application/vnd.openxmlformats-officedocument.presentationml.tags+xml"/>
  <Override PartName="/ppt/tags/tag276.xml" ContentType="application/vnd.openxmlformats-officedocument.presentationml.tags+xml"/>
  <Override PartName="/ppt/tags/tag277.xml" ContentType="application/vnd.openxmlformats-officedocument.presentationml.tags+xml"/>
  <Override PartName="/ppt/tags/tag278.xml" ContentType="application/vnd.openxmlformats-officedocument.presentationml.tags+xml"/>
  <Override PartName="/ppt/tags/tag279.xml" ContentType="application/vnd.openxmlformats-officedocument.presentationml.tags+xml"/>
  <Override PartName="/ppt/tags/tag280.xml" ContentType="application/vnd.openxmlformats-officedocument.presentationml.tags+xml"/>
  <Override PartName="/ppt/tags/tag281.xml" ContentType="application/vnd.openxmlformats-officedocument.presentationml.tags+xml"/>
  <Override PartName="/ppt/tags/tag282.xml" ContentType="application/vnd.openxmlformats-officedocument.presentationml.tags+xml"/>
  <Override PartName="/ppt/tags/tag283.xml" ContentType="application/vnd.openxmlformats-officedocument.presentationml.tags+xml"/>
  <Override PartName="/ppt/tags/tag284.xml" ContentType="application/vnd.openxmlformats-officedocument.presentationml.tags+xml"/>
  <Override PartName="/ppt/tags/tag285.xml" ContentType="application/vnd.openxmlformats-officedocument.presentationml.tags+xml"/>
  <Override PartName="/ppt/tags/tag286.xml" ContentType="application/vnd.openxmlformats-officedocument.presentationml.tags+xml"/>
  <Override PartName="/ppt/tags/tag287.xml" ContentType="application/vnd.openxmlformats-officedocument.presentationml.tags+xml"/>
  <Override PartName="/ppt/tags/tag288.xml" ContentType="application/vnd.openxmlformats-officedocument.presentationml.tags+xml"/>
  <Override PartName="/ppt/tags/tag289.xml" ContentType="application/vnd.openxmlformats-officedocument.presentationml.tags+xml"/>
  <Override PartName="/ppt/tags/tag290.xml" ContentType="application/vnd.openxmlformats-officedocument.presentationml.tags+xml"/>
  <Override PartName="/ppt/tags/tag291.xml" ContentType="application/vnd.openxmlformats-officedocument.presentationml.tags+xml"/>
  <Override PartName="/ppt/tags/tag292.xml" ContentType="application/vnd.openxmlformats-officedocument.presentationml.tags+xml"/>
  <Override PartName="/ppt/tags/tag293.xml" ContentType="application/vnd.openxmlformats-officedocument.presentationml.tags+xml"/>
  <Override PartName="/ppt/tags/tag294.xml" ContentType="application/vnd.openxmlformats-officedocument.presentationml.tags+xml"/>
  <Override PartName="/ppt/tags/tag295.xml" ContentType="application/vnd.openxmlformats-officedocument.presentationml.tags+xml"/>
  <Override PartName="/ppt/tags/tag296.xml" ContentType="application/vnd.openxmlformats-officedocument.presentationml.tags+xml"/>
  <Override PartName="/ppt/tags/tag297.xml" ContentType="application/vnd.openxmlformats-officedocument.presentationml.tags+xml"/>
  <Override PartName="/ppt/tags/tag298.xml" ContentType="application/vnd.openxmlformats-officedocument.presentationml.tags+xml"/>
  <Override PartName="/ppt/tags/tag299.xml" ContentType="application/vnd.openxmlformats-officedocument.presentationml.tags+xml"/>
  <Override PartName="/ppt/tags/tag300.xml" ContentType="application/vnd.openxmlformats-officedocument.presentationml.tags+xml"/>
  <Override PartName="/ppt/tags/tag301.xml" ContentType="application/vnd.openxmlformats-officedocument.presentationml.tags+xml"/>
  <Override PartName="/ppt/tags/tag302.xml" ContentType="application/vnd.openxmlformats-officedocument.presentationml.tags+xml"/>
  <Override PartName="/ppt/tags/tag303.xml" ContentType="application/vnd.openxmlformats-officedocument.presentationml.tags+xml"/>
  <Override PartName="/ppt/tags/tag304.xml" ContentType="application/vnd.openxmlformats-officedocument.presentationml.tags+xml"/>
  <Override PartName="/ppt/tags/tag305.xml" ContentType="application/vnd.openxmlformats-officedocument.presentationml.tags+xml"/>
  <Override PartName="/ppt/tags/tag306.xml" ContentType="application/vnd.openxmlformats-officedocument.presentationml.tags+xml"/>
  <Override PartName="/ppt/tags/tag307.xml" ContentType="application/vnd.openxmlformats-officedocument.presentationml.tags+xml"/>
  <Override PartName="/ppt/tags/tag308.xml" ContentType="application/vnd.openxmlformats-officedocument.presentationml.tags+xml"/>
  <Override PartName="/ppt/tags/tag309.xml" ContentType="application/vnd.openxmlformats-officedocument.presentationml.tags+xml"/>
  <Override PartName="/ppt/tags/tag310.xml" ContentType="application/vnd.openxmlformats-officedocument.presentationml.tags+xml"/>
  <Override PartName="/ppt/tags/tag311.xml" ContentType="application/vnd.openxmlformats-officedocument.presentationml.tags+xml"/>
  <Override PartName="/ppt/tags/tag312.xml" ContentType="application/vnd.openxmlformats-officedocument.presentationml.tags+xml"/>
  <Override PartName="/ppt/tags/tag313.xml" ContentType="application/vnd.openxmlformats-officedocument.presentationml.tags+xml"/>
  <Override PartName="/ppt/tags/tag314.xml" ContentType="application/vnd.openxmlformats-officedocument.presentationml.tags+xml"/>
  <Override PartName="/ppt/tags/tag315.xml" ContentType="application/vnd.openxmlformats-officedocument.presentationml.tags+xml"/>
  <Override PartName="/ppt/tags/tag316.xml" ContentType="application/vnd.openxmlformats-officedocument.presentationml.tags+xml"/>
  <Override PartName="/ppt/tags/tag317.xml" ContentType="application/vnd.openxmlformats-officedocument.presentationml.tags+xml"/>
  <Override PartName="/ppt/tags/tag318.xml" ContentType="application/vnd.openxmlformats-officedocument.presentationml.tags+xml"/>
  <Override PartName="/ppt/tags/tag319.xml" ContentType="application/vnd.openxmlformats-officedocument.presentationml.tags+xml"/>
  <Override PartName="/ppt/tags/tag320.xml" ContentType="application/vnd.openxmlformats-officedocument.presentationml.tags+xml"/>
  <Override PartName="/ppt/tags/tag321.xml" ContentType="application/vnd.openxmlformats-officedocument.presentationml.tags+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tags/tag322.xml" ContentType="application/vnd.openxmlformats-officedocument.presentationml.tags+xml"/>
  <Override PartName="/ppt/tags/tag323.xml" ContentType="application/vnd.openxmlformats-officedocument.presentationml.tags+xml"/>
  <Override PartName="/ppt/tags/tag324.xml" ContentType="application/vnd.openxmlformats-officedocument.presentationml.tags+xml"/>
  <Override PartName="/ppt/tags/tag325.xml" ContentType="application/vnd.openxmlformats-officedocument.presentationml.tags+xml"/>
  <Override PartName="/ppt/tags/tag326.xml" ContentType="application/vnd.openxmlformats-officedocument.presentationml.tags+xml"/>
  <Override PartName="/ppt/tags/tag327.xml" ContentType="application/vnd.openxmlformats-officedocument.presentationml.tags+xml"/>
  <Override PartName="/ppt/tags/tag328.xml" ContentType="application/vnd.openxmlformats-officedocument.presentationml.tags+xml"/>
  <Override PartName="/ppt/tags/tag329.xml" ContentType="application/vnd.openxmlformats-officedocument.presentationml.tags+xml"/>
  <Override PartName="/ppt/tags/tag330.xml" ContentType="application/vnd.openxmlformats-officedocument.presentationml.tags+xml"/>
  <Override PartName="/ppt/tags/tag331.xml" ContentType="application/vnd.openxmlformats-officedocument.presentationml.tags+xml"/>
  <Override PartName="/ppt/tags/tag332.xml" ContentType="application/vnd.openxmlformats-officedocument.presentationml.tags+xml"/>
  <Override PartName="/ppt/tags/tag333.xml" ContentType="application/vnd.openxmlformats-officedocument.presentationml.tags+xml"/>
  <Override PartName="/ppt/tags/tag334.xml" ContentType="application/vnd.openxmlformats-officedocument.presentationml.tags+xml"/>
  <Override PartName="/ppt/tags/tag335.xml" ContentType="application/vnd.openxmlformats-officedocument.presentationml.tags+xml"/>
  <Override PartName="/ppt/tags/tag336.xml" ContentType="application/vnd.openxmlformats-officedocument.presentationml.tags+xml"/>
  <Override PartName="/ppt/tags/tag337.xml" ContentType="application/vnd.openxmlformats-officedocument.presentationml.tags+xml"/>
  <Override PartName="/ppt/tags/tag338.xml" ContentType="application/vnd.openxmlformats-officedocument.presentationml.tags+xml"/>
  <Override PartName="/ppt/tags/tag339.xml" ContentType="application/vnd.openxmlformats-officedocument.presentationml.tags+xml"/>
  <Override PartName="/ppt/tags/tag340.xml" ContentType="application/vnd.openxmlformats-officedocument.presentationml.tags+xml"/>
  <Override PartName="/ppt/tags/tag341.xml" ContentType="application/vnd.openxmlformats-officedocument.presentationml.tags+xml"/>
  <Override PartName="/ppt/tags/tag342.xml" ContentType="application/vnd.openxmlformats-officedocument.presentationml.tags+xml"/>
  <Override PartName="/ppt/tags/tag343.xml" ContentType="application/vnd.openxmlformats-officedocument.presentationml.tags+xml"/>
  <Override PartName="/ppt/tags/tag344.xml" ContentType="application/vnd.openxmlformats-officedocument.presentationml.tags+xml"/>
  <Override PartName="/ppt/tags/tag345.xml" ContentType="application/vnd.openxmlformats-officedocument.presentationml.tags+xml"/>
  <Override PartName="/ppt/tags/tag346.xml" ContentType="application/vnd.openxmlformats-officedocument.presentationml.tags+xml"/>
  <Override PartName="/ppt/tags/tag347.xml" ContentType="application/vnd.openxmlformats-officedocument.presentationml.tags+xml"/>
  <Override PartName="/ppt/tags/tag348.xml" ContentType="application/vnd.openxmlformats-officedocument.presentationml.tags+xml"/>
  <Override PartName="/ppt/tags/tag349.xml" ContentType="application/vnd.openxmlformats-officedocument.presentationml.tags+xml"/>
  <Override PartName="/ppt/tags/tag350.xml" ContentType="application/vnd.openxmlformats-officedocument.presentationml.tags+xml"/>
  <Override PartName="/ppt/tags/tag351.xml" ContentType="application/vnd.openxmlformats-officedocument.presentationml.tags+xml"/>
  <Override PartName="/ppt/tags/tag352.xml" ContentType="application/vnd.openxmlformats-officedocument.presentationml.tags+xml"/>
  <Override PartName="/ppt/notesSlides/notesSlide3.xml" ContentType="application/vnd.openxmlformats-officedocument.presentationml.notesSlide+xml"/>
  <Override PartName="/ppt/notesSlides/notesSlide4.xml" ContentType="application/vnd.openxmlformats-officedocument.presentationml.notesSlide+xml"/>
  <Override PartName="/ppt/tags/tag353.xml" ContentType="application/vnd.openxmlformats-officedocument.presentationml.tags+xml"/>
  <Override PartName="/ppt/tags/tag354.xml" ContentType="application/vnd.openxmlformats-officedocument.presentationml.tags+xml"/>
  <Override PartName="/ppt/notesSlides/notesSlide5.xml" ContentType="application/vnd.openxmlformats-officedocument.presentationml.notesSlide+xml"/>
  <Override PartName="/ppt/tags/tag355.xml" ContentType="application/vnd.openxmlformats-officedocument.presentationml.tags+xml"/>
  <Override PartName="/ppt/tags/tag356.xml" ContentType="application/vnd.openxmlformats-officedocument.presentationml.tags+xml"/>
  <Override PartName="/ppt/notesSlides/notesSlide6.xml" ContentType="application/vnd.openxmlformats-officedocument.presentationml.notesSlide+xml"/>
  <Override PartName="/ppt/tags/tag357.xml" ContentType="application/vnd.openxmlformats-officedocument.presentationml.tags+xml"/>
  <Override PartName="/ppt/tags/tag358.xml" ContentType="application/vnd.openxmlformats-officedocument.presentationml.tags+xml"/>
  <Override PartName="/ppt/tags/tag359.xml" ContentType="application/vnd.openxmlformats-officedocument.presentationml.tags+xml"/>
  <Override PartName="/ppt/tags/tag360.xml" ContentType="application/vnd.openxmlformats-officedocument.presentationml.tags+xml"/>
  <Override PartName="/ppt/notesSlides/notesSlide7.xml" ContentType="application/vnd.openxmlformats-officedocument.presentationml.notesSlide+xml"/>
  <Override PartName="/ppt/tags/tag361.xml" ContentType="application/vnd.openxmlformats-officedocument.presentationml.tags+xml"/>
  <Override PartName="/ppt/tags/tag362.xml" ContentType="application/vnd.openxmlformats-officedocument.presentationml.tags+xml"/>
  <Override PartName="/ppt/tags/tag363.xml" ContentType="application/vnd.openxmlformats-officedocument.presentationml.tags+xml"/>
  <Override PartName="/ppt/tags/tag364.xml" ContentType="application/vnd.openxmlformats-officedocument.presentationml.tags+xml"/>
  <Override PartName="/ppt/tags/tag365.xml" ContentType="application/vnd.openxmlformats-officedocument.presentationml.tags+xml"/>
  <Override PartName="/ppt/tags/tag366.xml" ContentType="application/vnd.openxmlformats-officedocument.presentationml.tags+xml"/>
  <Override PartName="/ppt/tags/tag367.xml" ContentType="application/vnd.openxmlformats-officedocument.presentationml.tags+xml"/>
  <Override PartName="/ppt/tags/tag368.xml" ContentType="application/vnd.openxmlformats-officedocument.presentationml.tags+xml"/>
  <Override PartName="/ppt/tags/tag369.xml" ContentType="application/vnd.openxmlformats-officedocument.presentationml.tags+xml"/>
  <Override PartName="/ppt/tags/tag370.xml" ContentType="application/vnd.openxmlformats-officedocument.presentationml.tags+xml"/>
  <Override PartName="/ppt/tags/tag371.xml" ContentType="application/vnd.openxmlformats-officedocument.presentationml.tags+xml"/>
  <Override PartName="/ppt/notesSlides/notesSlide8.xml" ContentType="application/vnd.openxmlformats-officedocument.presentationml.notesSlide+xml"/>
  <Override PartName="/ppt/notesSlides/notesSlide9.xml" ContentType="application/vnd.openxmlformats-officedocument.presentationml.notesSlide+xml"/>
  <Override PartName="/ppt/tags/tag372.xml" ContentType="application/vnd.openxmlformats-officedocument.presentationml.tags+xml"/>
  <Override PartName="/ppt/tags/tag373.xml" ContentType="application/vnd.openxmlformats-officedocument.presentationml.tags+xml"/>
  <Override PartName="/ppt/tags/tag374.xml" ContentType="application/vnd.openxmlformats-officedocument.presentationml.tags+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tags/tag375.xml" ContentType="application/vnd.openxmlformats-officedocument.presentationml.tags+xml"/>
  <Override PartName="/ppt/tags/tag376.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377.xml" ContentType="application/vnd.openxmlformats-officedocument.presentationml.tags+xml"/>
  <Override PartName="/ppt/tags/tag378.xml" ContentType="application/vnd.openxmlformats-officedocument.presentationml.tags+xml"/>
  <Override PartName="/ppt/tags/tag379.xml" ContentType="application/vnd.openxmlformats-officedocument.presentationml.tags+xml"/>
  <Override PartName="/ppt/tags/tag380.xml" ContentType="application/vnd.openxmlformats-officedocument.presentationml.tags+xml"/>
  <Override PartName="/ppt/notesSlides/notesSlide13.xml" ContentType="application/vnd.openxmlformats-officedocument.presentationml.notesSlide+xml"/>
  <Override PartName="/ppt/tags/tag381.xml" ContentType="application/vnd.openxmlformats-officedocument.presentationml.tags+xml"/>
  <Override PartName="/ppt/tags/tag382.xml" ContentType="application/vnd.openxmlformats-officedocument.presentationml.tags+xml"/>
  <Override PartName="/ppt/notesSlides/notesSlide14.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tags/tag383.xml" ContentType="application/vnd.openxmlformats-officedocument.presentationml.tags+xml"/>
  <Override PartName="/ppt/tags/tag384.xml" ContentType="application/vnd.openxmlformats-officedocument.presentationml.tags+xml"/>
  <Override PartName="/ppt/tags/tag385.xml" ContentType="application/vnd.openxmlformats-officedocument.presentationml.tags+xml"/>
  <Override PartName="/ppt/notesSlides/notesSlide15.xml" ContentType="application/vnd.openxmlformats-officedocument.presentationml.notesSlide+xml"/>
  <Override PartName="/ppt/tags/tag386.xml" ContentType="application/vnd.openxmlformats-officedocument.presentationml.tags+xml"/>
  <Override PartName="/ppt/tags/tag387.xml" ContentType="application/vnd.openxmlformats-officedocument.presentationml.tags+xml"/>
  <Override PartName="/ppt/notesSlides/notesSlide16.xml" ContentType="application/vnd.openxmlformats-officedocument.presentationml.notesSlide+xml"/>
  <Override PartName="/ppt/tags/tag388.xml" ContentType="application/vnd.openxmlformats-officedocument.presentationml.tags+xml"/>
  <Override PartName="/ppt/tags/tag389.xml" ContentType="application/vnd.openxmlformats-officedocument.presentationml.tags+xml"/>
  <Override PartName="/ppt/notesSlides/notesSlide17.xml" ContentType="application/vnd.openxmlformats-officedocument.presentationml.notesSlide+xml"/>
  <Override PartName="/ppt/tags/tag390.xml" ContentType="application/vnd.openxmlformats-officedocument.presentationml.tags+xml"/>
  <Override PartName="/ppt/tags/tag391.xml" ContentType="application/vnd.openxmlformats-officedocument.presentationml.tags+xml"/>
  <Override PartName="/ppt/tags/tag392.xml" ContentType="application/vnd.openxmlformats-officedocument.presentationml.tags+xml"/>
  <Override PartName="/ppt/notesSlides/notesSlide18.xml" ContentType="application/vnd.openxmlformats-officedocument.presentationml.notesSlide+xml"/>
  <Override PartName="/ppt/tags/tag393.xml" ContentType="application/vnd.openxmlformats-officedocument.presentationml.tags+xml"/>
  <Override PartName="/ppt/tags/tag394.xml" ContentType="application/vnd.openxmlformats-officedocument.presentationml.tags+xml"/>
  <Override PartName="/ppt/tags/tag395.xml" ContentType="application/vnd.openxmlformats-officedocument.presentationml.tags+xml"/>
  <Override PartName="/ppt/tags/tag396.xml" ContentType="application/vnd.openxmlformats-officedocument.presentationml.tags+xml"/>
  <Override PartName="/ppt/tags/tag397.xml" ContentType="application/vnd.openxmlformats-officedocument.presentationml.tags+xml"/>
  <Override PartName="/ppt/notesSlides/notesSlide19.xml" ContentType="application/vnd.openxmlformats-officedocument.presentationml.notesSlide+xml"/>
  <Override PartName="/ppt/tags/tag398.xml" ContentType="application/vnd.openxmlformats-officedocument.presentationml.tags+xml"/>
  <Override PartName="/ppt/tags/tag399.xml" ContentType="application/vnd.openxmlformats-officedocument.presentationml.tags+xml"/>
  <Override PartName="/ppt/tags/tag400.xml" ContentType="application/vnd.openxmlformats-officedocument.presentationml.tags+xml"/>
  <Override PartName="/ppt/tags/tag401.xml" ContentType="application/vnd.openxmlformats-officedocument.presentationml.tags+xml"/>
  <Override PartName="/ppt/tags/tag402.xml" ContentType="application/vnd.openxmlformats-officedocument.presentationml.tags+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tags/tag403.xml" ContentType="application/vnd.openxmlformats-officedocument.presentationml.tags+xml"/>
  <Override PartName="/ppt/tags/tag404.xml" ContentType="application/vnd.openxmlformats-officedocument.presentationml.tags+xml"/>
  <Override PartName="/ppt/tags/tag405.xml" ContentType="application/vnd.openxmlformats-officedocument.presentationml.tags+xml"/>
  <Override PartName="/ppt/tags/tag406.xml" ContentType="application/vnd.openxmlformats-officedocument.presentationml.tags+xml"/>
  <Override PartName="/ppt/tags/tag407.xml" ContentType="application/vnd.openxmlformats-officedocument.presentationml.tags+xml"/>
  <Override PartName="/ppt/tags/tag408.xml" ContentType="application/vnd.openxmlformats-officedocument.presentationml.tags+xml"/>
  <Override PartName="/ppt/tags/tag409.xml" ContentType="application/vnd.openxmlformats-officedocument.presentationml.tags+xml"/>
  <Override PartName="/ppt/tags/tag410.xml" ContentType="application/vnd.openxmlformats-officedocument.presentationml.tags+xml"/>
  <Override PartName="/ppt/notesSlides/notesSlide20.xml" ContentType="application/vnd.openxmlformats-officedocument.presentationml.notesSlide+xml"/>
  <Override PartName="/ppt/tags/tag411.xml" ContentType="application/vnd.openxmlformats-officedocument.presentationml.tags+xml"/>
  <Override PartName="/ppt/tags/tag412.xml" ContentType="application/vnd.openxmlformats-officedocument.presentationml.tags+xml"/>
  <Override PartName="/ppt/tags/tag413.xml" ContentType="application/vnd.openxmlformats-officedocument.presentationml.tags+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 id="2147483678" r:id="rId2"/>
  </p:sldMasterIdLst>
  <p:notesMasterIdLst>
    <p:notesMasterId r:id="rId37"/>
  </p:notesMasterIdLst>
  <p:sldIdLst>
    <p:sldId id="2134803937" r:id="rId3"/>
    <p:sldId id="2134803995" r:id="rId4"/>
    <p:sldId id="2134803784" r:id="rId5"/>
    <p:sldId id="2134803936" r:id="rId6"/>
    <p:sldId id="2134803942" r:id="rId7"/>
    <p:sldId id="2134803938" r:id="rId8"/>
    <p:sldId id="2134803951" r:id="rId9"/>
    <p:sldId id="2134803952" r:id="rId10"/>
    <p:sldId id="2134803954" r:id="rId11"/>
    <p:sldId id="2134803955" r:id="rId12"/>
    <p:sldId id="2134804000" r:id="rId13"/>
    <p:sldId id="2134803997" r:id="rId14"/>
    <p:sldId id="2134803998" r:id="rId15"/>
    <p:sldId id="2134804003" r:id="rId16"/>
    <p:sldId id="2134803953" r:id="rId17"/>
    <p:sldId id="2134803929" r:id="rId18"/>
    <p:sldId id="2134803967" r:id="rId19"/>
    <p:sldId id="2134803973" r:id="rId20"/>
    <p:sldId id="2134803975" r:id="rId21"/>
    <p:sldId id="2134803966" r:id="rId22"/>
    <p:sldId id="2134803987" r:id="rId23"/>
    <p:sldId id="2134804002" r:id="rId24"/>
    <p:sldId id="2134803963" r:id="rId25"/>
    <p:sldId id="2134803940" r:id="rId26"/>
    <p:sldId id="2134803925" r:id="rId27"/>
    <p:sldId id="2134803923" r:id="rId28"/>
    <p:sldId id="2134803924" r:id="rId29"/>
    <p:sldId id="2134803978" r:id="rId30"/>
    <p:sldId id="2134803988" r:id="rId31"/>
    <p:sldId id="2134803979" r:id="rId32"/>
    <p:sldId id="2134803980" r:id="rId33"/>
    <p:sldId id="2134803933" r:id="rId34"/>
    <p:sldId id="2134803989" r:id="rId35"/>
    <p:sldId id="2134803986" r:id="rId36"/>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马 皓月" initials="马" lastIdx="2" clrIdx="0">
    <p:extLst>
      <p:ext uri="{19B8F6BF-5375-455C-9EA6-DF929625EA0E}">
        <p15:presenceInfo xmlns:p15="http://schemas.microsoft.com/office/powerpoint/2012/main" userId="3a336580c920924a"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6A00"/>
    <a:srgbClr val="FF7000"/>
    <a:srgbClr val="FFB685"/>
    <a:srgbClr val="FF7D21"/>
    <a:srgbClr val="53535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8D230F3-CF80-4859-8CE7-A43EE81993B5}" styleName="浅色样式 1 - 强调 6">
    <a:wholeTbl>
      <a:tcTxStyle>
        <a:fontRef idx="minor">
          <a:scrgbClr r="0" g="0" b="0"/>
        </a:fontRef>
        <a:schemeClr val="tx1"/>
      </a:tcTxStyle>
      <a:tcStyle>
        <a:tcBdr>
          <a:left>
            <a:ln>
              <a:noFill/>
            </a:ln>
          </a:left>
          <a:right>
            <a:ln>
              <a:noFill/>
            </a:ln>
          </a:right>
          <a:top>
            <a:ln w="12700" cmpd="sng">
              <a:solidFill>
                <a:schemeClr val="accent6"/>
              </a:solidFill>
            </a:ln>
          </a:top>
          <a:bottom>
            <a:ln w="12700" cmpd="sng">
              <a:solidFill>
                <a:schemeClr val="accent6"/>
              </a:solidFill>
            </a:ln>
          </a:bottom>
          <a:insideH>
            <a:ln>
              <a:noFill/>
            </a:ln>
          </a:insideH>
          <a:insideV>
            <a:ln>
              <a:noFill/>
            </a:ln>
          </a:insideV>
        </a:tcBdr>
        <a:fill>
          <a:noFill/>
        </a:fill>
      </a:tcStyle>
    </a:wholeTbl>
    <a:band1H>
      <a:tcStyle>
        <a:tcBdr/>
        <a:fill>
          <a:solidFill>
            <a:schemeClr val="accent6">
              <a:alpha val="20000"/>
            </a:schemeClr>
          </a:solidFill>
        </a:fill>
      </a:tcStyle>
    </a:band1H>
    <a:band2H>
      <a:tcStyle>
        <a:tcBdr/>
      </a:tcStyle>
    </a:band2H>
    <a:band1V>
      <a:tcStyle>
        <a:tcBdr/>
        <a:fill>
          <a:solidFill>
            <a:schemeClr val="accent6">
              <a:alpha val="20000"/>
            </a:schemeClr>
          </a:solidFill>
        </a:fill>
      </a:tcStyle>
    </a:band1V>
    <a:lastCol>
      <a:tcTxStyle b="on"/>
      <a:tcStyle>
        <a:tcBdr/>
      </a:tcStyle>
    </a:lastCol>
    <a:firstCol>
      <a:tcTxStyle b="on"/>
      <a:tcStyle>
        <a:tcBdr/>
      </a:tcStyle>
    </a:firstCol>
    <a:lastRow>
      <a:tcTxStyle b="on"/>
      <a:tcStyle>
        <a:tcBdr>
          <a:top>
            <a:ln w="12700" cmpd="sng">
              <a:solidFill>
                <a:schemeClr val="accent6"/>
              </a:solidFill>
            </a:ln>
          </a:top>
        </a:tcBdr>
        <a:fill>
          <a:noFill/>
        </a:fill>
      </a:tcStyle>
    </a:lastRow>
    <a:firstRow>
      <a:tcTxStyle b="on"/>
      <a:tcStyle>
        <a:tcBdr>
          <a:bottom>
            <a:ln w="12700" cmpd="sng">
              <a:solidFill>
                <a:schemeClr val="accent6"/>
              </a:solidFill>
            </a:ln>
          </a:bottom>
        </a:tcBdr>
        <a:fill>
          <a:noFill/>
        </a:fill>
      </a:tcStyle>
    </a:firstRow>
  </a:tblStyle>
  <a:tblStyle styleId="{9D7B26C5-4107-4FEC-AEDC-1716B250A1EF}" styleName="浅色样式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9457" autoAdjust="0"/>
    <p:restoredTop sz="96408" autoAdjust="0"/>
  </p:normalViewPr>
  <p:slideViewPr>
    <p:cSldViewPr snapToGrid="0">
      <p:cViewPr varScale="1">
        <p:scale>
          <a:sx n="115" d="100"/>
          <a:sy n="115" d="100"/>
        </p:scale>
        <p:origin x="750" y="11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presProps" Target="presProps.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s>
</file>

<file path=ppt/charts/_rels/chart1.xml.rels><?xml version="1.0" encoding="UTF-8" standalone="yes"?>
<Relationships xmlns="http://schemas.openxmlformats.org/package/2006/relationships"><Relationship Id="rId3" Type="http://schemas.openxmlformats.org/officeDocument/2006/relationships/themeOverride" Target="../theme/themeOverride1.xml"/><Relationship Id="rId2" Type="http://schemas.microsoft.com/office/2011/relationships/chartColorStyle" Target="colors1.xml"/><Relationship Id="rId1" Type="http://schemas.microsoft.com/office/2011/relationships/chartStyle" Target="style1.xml"/><Relationship Id="rId4" Type="http://schemas.openxmlformats.org/officeDocument/2006/relationships/package" Target="../embeddings/Microsoft_Excel_Worksheet.xlsx"/></Relationships>
</file>

<file path=ppt/charts/_rels/chart2.xml.rels><?xml version="1.0" encoding="UTF-8" standalone="yes"?>
<Relationships xmlns="http://schemas.openxmlformats.org/package/2006/relationships"><Relationship Id="rId3" Type="http://schemas.openxmlformats.org/officeDocument/2006/relationships/oleObject" Target="file:///C:\Users\xubing\Desktop\process_time_matrix.csv" TargetMode="External"/><Relationship Id="rId2" Type="http://schemas.microsoft.com/office/2011/relationships/chartColorStyle" Target="colors2.xml"/><Relationship Id="rId1" Type="http://schemas.microsoft.com/office/2011/relationships/chartStyle" Target="style2.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lrMapOvr bg1="lt1" tx1="dk1" bg2="lt2" tx2="dk2" accent1="accent1" accent2="accent2" accent3="accent3" accent4="accent4" accent5="accent5" accent6="accent6" hlink="hlink" folHlink="folHlink"/>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不同专家处理不同问题的时间</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view3D>
      <c:rotX val="15"/>
      <c:rotY val="20"/>
      <c:depthPercent val="100"/>
      <c:rAngAx val="1"/>
    </c:view3D>
    <c:floor>
      <c:thickness val="0"/>
      <c:spPr>
        <a:noFill/>
        <a:ln>
          <a:noFill/>
        </a:ln>
        <a:effectLst/>
        <a:sp3d/>
      </c:spPr>
    </c:floor>
    <c:sideWall>
      <c:thickness val="0"/>
      <c:spPr>
        <a:noFill/>
        <a:ln>
          <a:noFill/>
        </a:ln>
        <a:effectLst/>
        <a:sp3d/>
      </c:spPr>
    </c:sideWall>
    <c:backWall>
      <c:thickness val="0"/>
      <c:spPr>
        <a:noFill/>
        <a:ln>
          <a:noFill/>
        </a:ln>
        <a:effectLst/>
        <a:sp3d/>
      </c:spPr>
    </c:backWall>
    <c:plotArea>
      <c:layout/>
      <c:bar3DChart>
        <c:barDir val="col"/>
        <c:grouping val="clustered"/>
        <c:varyColors val="0"/>
        <c:ser>
          <c:idx val="0"/>
          <c:order val="0"/>
          <c:tx>
            <c:strRef>
              <c:f>Sheet1!$F$10</c:f>
              <c:strCache>
                <c:ptCount val="1"/>
                <c:pt idx="0">
                  <c:v>Task 1</c:v>
                </c:pt>
              </c:strCache>
            </c:strRef>
          </c:tx>
          <c:spPr>
            <a:solidFill>
              <a:schemeClr val="accent1"/>
            </a:solidFill>
            <a:ln>
              <a:noFill/>
            </a:ln>
            <a:effectLst/>
            <a:sp3d/>
          </c:spPr>
          <c:invertIfNegative val="0"/>
          <c:cat>
            <c:strRef>
              <c:f>Sheet1!$E$11:$E$25</c:f>
              <c:strCache>
                <c:ptCount val="15"/>
                <c:pt idx="0">
                  <c:v>Expert 1</c:v>
                </c:pt>
                <c:pt idx="1">
                  <c:v>Expert 2</c:v>
                </c:pt>
                <c:pt idx="2">
                  <c:v>Expert 3</c:v>
                </c:pt>
                <c:pt idx="3">
                  <c:v>Expert 4</c:v>
                </c:pt>
                <c:pt idx="4">
                  <c:v>Expert 5</c:v>
                </c:pt>
                <c:pt idx="5">
                  <c:v>Expert 6</c:v>
                </c:pt>
                <c:pt idx="6">
                  <c:v>Expert 7</c:v>
                </c:pt>
                <c:pt idx="7">
                  <c:v>Expert 8</c:v>
                </c:pt>
                <c:pt idx="8">
                  <c:v>Expert 9</c:v>
                </c:pt>
                <c:pt idx="9">
                  <c:v>Expert 10</c:v>
                </c:pt>
                <c:pt idx="10">
                  <c:v>Expert 11</c:v>
                </c:pt>
                <c:pt idx="11">
                  <c:v>Expert 12</c:v>
                </c:pt>
                <c:pt idx="12">
                  <c:v>Expert 13</c:v>
                </c:pt>
                <c:pt idx="13">
                  <c:v>Expert 14</c:v>
                </c:pt>
                <c:pt idx="14">
                  <c:v>Expert 15</c:v>
                </c:pt>
              </c:strCache>
            </c:strRef>
          </c:cat>
          <c:val>
            <c:numRef>
              <c:f>Sheet1!$F$11:$F$25</c:f>
              <c:numCache>
                <c:formatCode>General</c:formatCode>
                <c:ptCount val="15"/>
                <c:pt idx="0">
                  <c:v>0</c:v>
                </c:pt>
                <c:pt idx="1">
                  <c:v>0</c:v>
                </c:pt>
                <c:pt idx="2">
                  <c:v>0</c:v>
                </c:pt>
                <c:pt idx="3">
                  <c:v>0</c:v>
                </c:pt>
                <c:pt idx="4">
                  <c:v>0</c:v>
                </c:pt>
                <c:pt idx="5">
                  <c:v>0</c:v>
                </c:pt>
                <c:pt idx="6">
                  <c:v>0</c:v>
                </c:pt>
                <c:pt idx="7">
                  <c:v>384</c:v>
                </c:pt>
                <c:pt idx="8">
                  <c:v>0</c:v>
                </c:pt>
                <c:pt idx="9">
                  <c:v>0</c:v>
                </c:pt>
                <c:pt idx="10">
                  <c:v>0</c:v>
                </c:pt>
                <c:pt idx="11">
                  <c:v>0</c:v>
                </c:pt>
                <c:pt idx="12">
                  <c:v>0</c:v>
                </c:pt>
                <c:pt idx="13">
                  <c:v>30</c:v>
                </c:pt>
                <c:pt idx="14">
                  <c:v>0</c:v>
                </c:pt>
              </c:numCache>
            </c:numRef>
          </c:val>
          <c:extLst>
            <c:ext xmlns:c16="http://schemas.microsoft.com/office/drawing/2014/chart" uri="{C3380CC4-5D6E-409C-BE32-E72D297353CC}">
              <c16:uniqueId val="{00000000-CB85-40AF-A68E-DBB54478656C}"/>
            </c:ext>
          </c:extLst>
        </c:ser>
        <c:ser>
          <c:idx val="1"/>
          <c:order val="1"/>
          <c:tx>
            <c:strRef>
              <c:f>Sheet1!$G$10</c:f>
              <c:strCache>
                <c:ptCount val="1"/>
                <c:pt idx="0">
                  <c:v>Task 2</c:v>
                </c:pt>
              </c:strCache>
            </c:strRef>
          </c:tx>
          <c:spPr>
            <a:solidFill>
              <a:schemeClr val="accent2"/>
            </a:solidFill>
            <a:ln>
              <a:noFill/>
            </a:ln>
            <a:effectLst/>
            <a:sp3d/>
          </c:spPr>
          <c:invertIfNegative val="0"/>
          <c:cat>
            <c:strRef>
              <c:f>Sheet1!$E$11:$E$25</c:f>
              <c:strCache>
                <c:ptCount val="15"/>
                <c:pt idx="0">
                  <c:v>Expert 1</c:v>
                </c:pt>
                <c:pt idx="1">
                  <c:v>Expert 2</c:v>
                </c:pt>
                <c:pt idx="2">
                  <c:v>Expert 3</c:v>
                </c:pt>
                <c:pt idx="3">
                  <c:v>Expert 4</c:v>
                </c:pt>
                <c:pt idx="4">
                  <c:v>Expert 5</c:v>
                </c:pt>
                <c:pt idx="5">
                  <c:v>Expert 6</c:v>
                </c:pt>
                <c:pt idx="6">
                  <c:v>Expert 7</c:v>
                </c:pt>
                <c:pt idx="7">
                  <c:v>Expert 8</c:v>
                </c:pt>
                <c:pt idx="8">
                  <c:v>Expert 9</c:v>
                </c:pt>
                <c:pt idx="9">
                  <c:v>Expert 10</c:v>
                </c:pt>
                <c:pt idx="10">
                  <c:v>Expert 11</c:v>
                </c:pt>
                <c:pt idx="11">
                  <c:v>Expert 12</c:v>
                </c:pt>
                <c:pt idx="12">
                  <c:v>Expert 13</c:v>
                </c:pt>
                <c:pt idx="13">
                  <c:v>Expert 14</c:v>
                </c:pt>
                <c:pt idx="14">
                  <c:v>Expert 15</c:v>
                </c:pt>
              </c:strCache>
            </c:strRef>
          </c:cat>
          <c:val>
            <c:numRef>
              <c:f>Sheet1!$G$11:$G$25</c:f>
              <c:numCache>
                <c:formatCode>General</c:formatCode>
                <c:ptCount val="15"/>
                <c:pt idx="0">
                  <c:v>49</c:v>
                </c:pt>
                <c:pt idx="1">
                  <c:v>0</c:v>
                </c:pt>
                <c:pt idx="2">
                  <c:v>0</c:v>
                </c:pt>
                <c:pt idx="3">
                  <c:v>0</c:v>
                </c:pt>
                <c:pt idx="4">
                  <c:v>7</c:v>
                </c:pt>
                <c:pt idx="5">
                  <c:v>0</c:v>
                </c:pt>
                <c:pt idx="6">
                  <c:v>91</c:v>
                </c:pt>
                <c:pt idx="7">
                  <c:v>0</c:v>
                </c:pt>
                <c:pt idx="8">
                  <c:v>424</c:v>
                </c:pt>
                <c:pt idx="9">
                  <c:v>0</c:v>
                </c:pt>
                <c:pt idx="10">
                  <c:v>0</c:v>
                </c:pt>
                <c:pt idx="11">
                  <c:v>0</c:v>
                </c:pt>
                <c:pt idx="12">
                  <c:v>32</c:v>
                </c:pt>
                <c:pt idx="13">
                  <c:v>11</c:v>
                </c:pt>
                <c:pt idx="14">
                  <c:v>0</c:v>
                </c:pt>
              </c:numCache>
            </c:numRef>
          </c:val>
          <c:extLst>
            <c:ext xmlns:c16="http://schemas.microsoft.com/office/drawing/2014/chart" uri="{C3380CC4-5D6E-409C-BE32-E72D297353CC}">
              <c16:uniqueId val="{00000001-CB85-40AF-A68E-DBB54478656C}"/>
            </c:ext>
          </c:extLst>
        </c:ser>
        <c:ser>
          <c:idx val="2"/>
          <c:order val="2"/>
          <c:tx>
            <c:strRef>
              <c:f>Sheet1!$H$10</c:f>
              <c:strCache>
                <c:ptCount val="1"/>
                <c:pt idx="0">
                  <c:v>Task 3</c:v>
                </c:pt>
              </c:strCache>
            </c:strRef>
          </c:tx>
          <c:spPr>
            <a:solidFill>
              <a:schemeClr val="accent3"/>
            </a:solidFill>
            <a:ln>
              <a:noFill/>
            </a:ln>
            <a:effectLst/>
            <a:sp3d/>
          </c:spPr>
          <c:invertIfNegative val="0"/>
          <c:cat>
            <c:strRef>
              <c:f>Sheet1!$E$11:$E$25</c:f>
              <c:strCache>
                <c:ptCount val="15"/>
                <c:pt idx="0">
                  <c:v>Expert 1</c:v>
                </c:pt>
                <c:pt idx="1">
                  <c:v>Expert 2</c:v>
                </c:pt>
                <c:pt idx="2">
                  <c:v>Expert 3</c:v>
                </c:pt>
                <c:pt idx="3">
                  <c:v>Expert 4</c:v>
                </c:pt>
                <c:pt idx="4">
                  <c:v>Expert 5</c:v>
                </c:pt>
                <c:pt idx="5">
                  <c:v>Expert 6</c:v>
                </c:pt>
                <c:pt idx="6">
                  <c:v>Expert 7</c:v>
                </c:pt>
                <c:pt idx="7">
                  <c:v>Expert 8</c:v>
                </c:pt>
                <c:pt idx="8">
                  <c:v>Expert 9</c:v>
                </c:pt>
                <c:pt idx="9">
                  <c:v>Expert 10</c:v>
                </c:pt>
                <c:pt idx="10">
                  <c:v>Expert 11</c:v>
                </c:pt>
                <c:pt idx="11">
                  <c:v>Expert 12</c:v>
                </c:pt>
                <c:pt idx="12">
                  <c:v>Expert 13</c:v>
                </c:pt>
                <c:pt idx="13">
                  <c:v>Expert 14</c:v>
                </c:pt>
                <c:pt idx="14">
                  <c:v>Expert 15</c:v>
                </c:pt>
              </c:strCache>
            </c:strRef>
          </c:cat>
          <c:val>
            <c:numRef>
              <c:f>Sheet1!$H$11:$H$25</c:f>
              <c:numCache>
                <c:formatCode>General</c:formatCode>
                <c:ptCount val="15"/>
                <c:pt idx="0">
                  <c:v>41</c:v>
                </c:pt>
                <c:pt idx="1">
                  <c:v>0</c:v>
                </c:pt>
                <c:pt idx="2">
                  <c:v>0</c:v>
                </c:pt>
                <c:pt idx="3">
                  <c:v>0</c:v>
                </c:pt>
                <c:pt idx="4">
                  <c:v>620</c:v>
                </c:pt>
                <c:pt idx="5">
                  <c:v>0</c:v>
                </c:pt>
                <c:pt idx="6">
                  <c:v>960</c:v>
                </c:pt>
                <c:pt idx="7">
                  <c:v>0</c:v>
                </c:pt>
                <c:pt idx="8">
                  <c:v>31</c:v>
                </c:pt>
                <c:pt idx="9">
                  <c:v>0</c:v>
                </c:pt>
                <c:pt idx="10">
                  <c:v>0</c:v>
                </c:pt>
                <c:pt idx="11">
                  <c:v>0</c:v>
                </c:pt>
                <c:pt idx="12">
                  <c:v>43</c:v>
                </c:pt>
                <c:pt idx="13">
                  <c:v>182</c:v>
                </c:pt>
                <c:pt idx="14">
                  <c:v>0</c:v>
                </c:pt>
              </c:numCache>
            </c:numRef>
          </c:val>
          <c:extLst>
            <c:ext xmlns:c16="http://schemas.microsoft.com/office/drawing/2014/chart" uri="{C3380CC4-5D6E-409C-BE32-E72D297353CC}">
              <c16:uniqueId val="{00000002-CB85-40AF-A68E-DBB54478656C}"/>
            </c:ext>
          </c:extLst>
        </c:ser>
        <c:dLbls>
          <c:showLegendKey val="0"/>
          <c:showVal val="0"/>
          <c:showCatName val="0"/>
          <c:showSerName val="0"/>
          <c:showPercent val="0"/>
          <c:showBubbleSize val="0"/>
        </c:dLbls>
        <c:gapWidth val="150"/>
        <c:shape val="box"/>
        <c:axId val="614579632"/>
        <c:axId val="614581600"/>
        <c:axId val="0"/>
      </c:bar3DChart>
      <c:catAx>
        <c:axId val="614579632"/>
        <c:scaling>
          <c:orientation val="minMax"/>
        </c:scaling>
        <c:delete val="0"/>
        <c:axPos val="b"/>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14581600"/>
        <c:crosses val="autoZero"/>
        <c:auto val="1"/>
        <c:lblAlgn val="ctr"/>
        <c:lblOffset val="100"/>
        <c:noMultiLvlLbl val="0"/>
      </c:catAx>
      <c:valAx>
        <c:axId val="614581600"/>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6145796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4">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zh-CN" altLang="en-US" dirty="0"/>
              <a:t>专家擅长度雷达图可视化</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radarChart>
        <c:radarStyle val="marker"/>
        <c:varyColors val="0"/>
        <c:ser>
          <c:idx val="0"/>
          <c:order val="0"/>
          <c:tx>
            <c:strRef>
              <c:f>Sheet3!$AA$75</c:f>
              <c:strCache>
                <c:ptCount val="1"/>
                <c:pt idx="0">
                  <c:v>Expert 1</c:v>
                </c:pt>
              </c:strCache>
            </c:strRef>
          </c:tx>
          <c:spPr>
            <a:ln w="28575" cap="rnd">
              <a:solidFill>
                <a:srgbClr val="FF6A00"/>
              </a:solidFill>
              <a:round/>
            </a:ln>
            <a:effectLst/>
          </c:spPr>
          <c:marker>
            <c:symbol val="circle"/>
            <c:size val="5"/>
            <c:spPr>
              <a:solidFill>
                <a:schemeClr val="accent1"/>
              </a:solidFill>
              <a:ln w="9525">
                <a:solidFill>
                  <a:schemeClr val="accent1"/>
                </a:solidFill>
              </a:ln>
              <a:effectLst/>
            </c:spPr>
          </c:marker>
          <c:cat>
            <c:strRef>
              <c:f>Sheet3!$Z$76:$Z$80</c:f>
              <c:strCache>
                <c:ptCount val="5"/>
                <c:pt idx="0">
                  <c:v>Task 1</c:v>
                </c:pt>
                <c:pt idx="1">
                  <c:v>Task 2</c:v>
                </c:pt>
                <c:pt idx="2">
                  <c:v>Task 3</c:v>
                </c:pt>
                <c:pt idx="3">
                  <c:v>Task 4</c:v>
                </c:pt>
                <c:pt idx="4">
                  <c:v>Task 5</c:v>
                </c:pt>
              </c:strCache>
            </c:strRef>
          </c:cat>
          <c:val>
            <c:numRef>
              <c:f>Sheet3!$AA$76:$AA$80</c:f>
              <c:numCache>
                <c:formatCode>General</c:formatCode>
                <c:ptCount val="5"/>
                <c:pt idx="0">
                  <c:v>0.1</c:v>
                </c:pt>
                <c:pt idx="1">
                  <c:v>1.4992805755395684</c:v>
                </c:pt>
                <c:pt idx="2">
                  <c:v>1.5892357373519914</c:v>
                </c:pt>
                <c:pt idx="3">
                  <c:v>0.1</c:v>
                </c:pt>
                <c:pt idx="4">
                  <c:v>1.6</c:v>
                </c:pt>
              </c:numCache>
            </c:numRef>
          </c:val>
          <c:extLst>
            <c:ext xmlns:c16="http://schemas.microsoft.com/office/drawing/2014/chart" uri="{C3380CC4-5D6E-409C-BE32-E72D297353CC}">
              <c16:uniqueId val="{00000000-187F-4606-B450-CBA155083EF0}"/>
            </c:ext>
          </c:extLst>
        </c:ser>
        <c:ser>
          <c:idx val="1"/>
          <c:order val="1"/>
          <c:tx>
            <c:strRef>
              <c:f>Sheet3!$AB$75</c:f>
              <c:strCache>
                <c:ptCount val="1"/>
                <c:pt idx="0">
                  <c:v>Expert 5</c:v>
                </c:pt>
              </c:strCache>
            </c:strRef>
          </c:tx>
          <c:spPr>
            <a:ln w="28575" cap="rnd">
              <a:solidFill>
                <a:srgbClr val="00A9F4"/>
              </a:solidFill>
              <a:round/>
            </a:ln>
            <a:effectLst/>
          </c:spPr>
          <c:marker>
            <c:symbol val="circle"/>
            <c:size val="5"/>
            <c:spPr>
              <a:solidFill>
                <a:schemeClr val="accent2"/>
              </a:solidFill>
              <a:ln w="9525">
                <a:solidFill>
                  <a:schemeClr val="accent2"/>
                </a:solidFill>
              </a:ln>
              <a:effectLst/>
            </c:spPr>
          </c:marker>
          <c:cat>
            <c:strRef>
              <c:f>Sheet3!$Z$76:$Z$80</c:f>
              <c:strCache>
                <c:ptCount val="5"/>
                <c:pt idx="0">
                  <c:v>Task 1</c:v>
                </c:pt>
                <c:pt idx="1">
                  <c:v>Task 2</c:v>
                </c:pt>
                <c:pt idx="2">
                  <c:v>Task 3</c:v>
                </c:pt>
                <c:pt idx="3">
                  <c:v>Task 4</c:v>
                </c:pt>
                <c:pt idx="4">
                  <c:v>Task 5</c:v>
                </c:pt>
              </c:strCache>
            </c:strRef>
          </c:cat>
          <c:val>
            <c:numRef>
              <c:f>Sheet3!$AB$76:$AB$80</c:f>
              <c:numCache>
                <c:formatCode>General</c:formatCode>
                <c:ptCount val="5"/>
                <c:pt idx="0">
                  <c:v>0.1</c:v>
                </c:pt>
                <c:pt idx="1">
                  <c:v>1.6</c:v>
                </c:pt>
                <c:pt idx="2">
                  <c:v>0.96598493003229291</c:v>
                </c:pt>
                <c:pt idx="3">
                  <c:v>0.1</c:v>
                </c:pt>
                <c:pt idx="4">
                  <c:v>1.5952153110047849</c:v>
                </c:pt>
              </c:numCache>
            </c:numRef>
          </c:val>
          <c:extLst>
            <c:ext xmlns:c16="http://schemas.microsoft.com/office/drawing/2014/chart" uri="{C3380CC4-5D6E-409C-BE32-E72D297353CC}">
              <c16:uniqueId val="{00000001-187F-4606-B450-CBA155083EF0}"/>
            </c:ext>
          </c:extLst>
        </c:ser>
        <c:dLbls>
          <c:showLegendKey val="0"/>
          <c:showVal val="0"/>
          <c:showCatName val="0"/>
          <c:showSerName val="0"/>
          <c:showPercent val="0"/>
          <c:showBubbleSize val="0"/>
        </c:dLbls>
        <c:axId val="749719712"/>
        <c:axId val="749722336"/>
      </c:radarChart>
      <c:catAx>
        <c:axId val="74971971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49722336"/>
        <c:crosses val="autoZero"/>
        <c:auto val="1"/>
        <c:lblAlgn val="ctr"/>
        <c:lblOffset val="100"/>
        <c:noMultiLvlLbl val="0"/>
      </c:catAx>
      <c:valAx>
        <c:axId val="749722336"/>
        <c:scaling>
          <c:orientation val="minMax"/>
        </c:scaling>
        <c:delete val="0"/>
        <c:axPos val="l"/>
        <c:majorGridlines>
          <c:spPr>
            <a:ln w="9525" cap="flat" cmpd="sng" algn="ctr">
              <a:solidFill>
                <a:schemeClr val="tx1"/>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crossAx val="749719712"/>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zh-CN"/>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8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31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D45D8E9-9565-42EE-BF15-A381D6216CE9}" type="doc">
      <dgm:prSet loTypeId="urn:microsoft.com/office/officeart/2005/8/layout/vList5" loCatId="list" qsTypeId="urn:microsoft.com/office/officeart/2005/8/quickstyle/simple1" qsCatId="simple" csTypeId="urn:microsoft.com/office/officeart/2005/8/colors/accent1_2" csCatId="accent1" phldr="1"/>
      <dgm:spPr/>
      <dgm:t>
        <a:bodyPr/>
        <a:lstStyle/>
        <a:p>
          <a:endParaRPr lang="zh-CN" altLang="en-US"/>
        </a:p>
      </dgm:t>
    </dgm:pt>
    <dgm:pt modelId="{E525DAA8-2F6B-4D25-96D8-26868CD5E66E}">
      <dgm:prSet phldrT="[文本]" custT="1"/>
      <dgm:spPr/>
      <dgm:t>
        <a:bodyPr/>
        <a:lstStyle/>
        <a:p>
          <a:r>
            <a:rPr lang="zh-CN" altLang="en-US" sz="3200" dirty="0"/>
            <a:t>优点</a:t>
          </a:r>
        </a:p>
      </dgm:t>
    </dgm:pt>
    <dgm:pt modelId="{5DD70D08-B9A0-4BC7-87DB-9FCE616DB388}" type="parTrans" cxnId="{FD7EE3E3-AF2B-4AAF-AFB6-8F4C96857098}">
      <dgm:prSet/>
      <dgm:spPr/>
      <dgm:t>
        <a:bodyPr/>
        <a:lstStyle/>
        <a:p>
          <a:endParaRPr lang="zh-CN" altLang="en-US" sz="1600"/>
        </a:p>
      </dgm:t>
    </dgm:pt>
    <dgm:pt modelId="{20DC0734-1D53-46C3-9B83-55746EC702D8}" type="sibTrans" cxnId="{FD7EE3E3-AF2B-4AAF-AFB6-8F4C96857098}">
      <dgm:prSet/>
      <dgm:spPr/>
      <dgm:t>
        <a:bodyPr/>
        <a:lstStyle/>
        <a:p>
          <a:endParaRPr lang="zh-CN" altLang="en-US" sz="1600"/>
        </a:p>
      </dgm:t>
    </dgm:pt>
    <dgm:pt modelId="{E81F6F04-78D4-4AF4-A626-1BD3F3FE31FB}">
      <dgm:prSet phldrT="[文本]" custT="1"/>
      <dgm:spPr/>
      <dgm:t>
        <a:bodyPr/>
        <a:lstStyle/>
        <a:p>
          <a:r>
            <a:rPr lang="zh-CN" altLang="en-US" sz="1400" dirty="0"/>
            <a:t>实现多种匹配模态</a:t>
          </a:r>
        </a:p>
      </dgm:t>
    </dgm:pt>
    <dgm:pt modelId="{6B1135C3-51DD-4138-B72C-71F50D2630CB}" type="parTrans" cxnId="{F4CE3D02-BFBA-47A8-BA7C-606A3D782D23}">
      <dgm:prSet/>
      <dgm:spPr/>
      <dgm:t>
        <a:bodyPr/>
        <a:lstStyle/>
        <a:p>
          <a:endParaRPr lang="zh-CN" altLang="en-US" sz="1600"/>
        </a:p>
      </dgm:t>
    </dgm:pt>
    <dgm:pt modelId="{CA6AFA90-0636-489D-B8E7-563581B79EB3}" type="sibTrans" cxnId="{F4CE3D02-BFBA-47A8-BA7C-606A3D782D23}">
      <dgm:prSet/>
      <dgm:spPr/>
      <dgm:t>
        <a:bodyPr/>
        <a:lstStyle/>
        <a:p>
          <a:endParaRPr lang="zh-CN" altLang="en-US" sz="1600"/>
        </a:p>
      </dgm:t>
    </dgm:pt>
    <dgm:pt modelId="{29BA4AEE-7960-4F2A-B3E2-AD2C8AFFF174}">
      <dgm:prSet phldrT="[文本]" custT="1"/>
      <dgm:spPr/>
      <dgm:t>
        <a:bodyPr/>
        <a:lstStyle/>
        <a:p>
          <a:r>
            <a:rPr lang="zh-CN" altLang="en-US" sz="1400" dirty="0"/>
            <a:t>更多使用未来信息</a:t>
          </a:r>
        </a:p>
      </dgm:t>
    </dgm:pt>
    <dgm:pt modelId="{A47B2E91-0E62-4451-826B-8FEB6F2E4460}" type="parTrans" cxnId="{588D33BB-DE88-4AFD-9E27-2A9C6A60373D}">
      <dgm:prSet/>
      <dgm:spPr/>
      <dgm:t>
        <a:bodyPr/>
        <a:lstStyle/>
        <a:p>
          <a:endParaRPr lang="zh-CN" altLang="en-US" sz="1600"/>
        </a:p>
      </dgm:t>
    </dgm:pt>
    <dgm:pt modelId="{D5FE9AED-A832-4603-83CA-157F83CE4288}" type="sibTrans" cxnId="{588D33BB-DE88-4AFD-9E27-2A9C6A60373D}">
      <dgm:prSet/>
      <dgm:spPr/>
      <dgm:t>
        <a:bodyPr/>
        <a:lstStyle/>
        <a:p>
          <a:endParaRPr lang="zh-CN" altLang="en-US" sz="1600"/>
        </a:p>
      </dgm:t>
    </dgm:pt>
    <dgm:pt modelId="{89BAF8B0-DF4D-4CB2-8108-5090FC91F6ED}">
      <dgm:prSet phldrT="[文本]" custT="1"/>
      <dgm:spPr/>
      <dgm:t>
        <a:bodyPr/>
        <a:lstStyle/>
        <a:p>
          <a:r>
            <a:rPr lang="zh-CN" altLang="en-US" sz="3200" dirty="0"/>
            <a:t>不足</a:t>
          </a:r>
        </a:p>
      </dgm:t>
    </dgm:pt>
    <dgm:pt modelId="{2BB8EEA6-AE91-4D70-82FD-10BDEE0BA4C7}" type="parTrans" cxnId="{F7F0016C-C55A-4E71-8DAD-A407528A6437}">
      <dgm:prSet/>
      <dgm:spPr/>
      <dgm:t>
        <a:bodyPr/>
        <a:lstStyle/>
        <a:p>
          <a:endParaRPr lang="zh-CN" altLang="en-US" sz="1600"/>
        </a:p>
      </dgm:t>
    </dgm:pt>
    <dgm:pt modelId="{C8940A66-7369-4761-8675-2B8E99569FE7}" type="sibTrans" cxnId="{F7F0016C-C55A-4E71-8DAD-A407528A6437}">
      <dgm:prSet/>
      <dgm:spPr/>
      <dgm:t>
        <a:bodyPr/>
        <a:lstStyle/>
        <a:p>
          <a:endParaRPr lang="zh-CN" altLang="en-US" sz="1600"/>
        </a:p>
      </dgm:t>
    </dgm:pt>
    <dgm:pt modelId="{37A46069-078C-4B97-B932-9144462F3B4F}">
      <dgm:prSet phldrT="[文本]" custT="1"/>
      <dgm:spPr/>
      <dgm:t>
        <a:bodyPr/>
        <a:lstStyle/>
        <a:p>
          <a:r>
            <a:rPr lang="zh-CN" altLang="en-US" sz="1400" dirty="0"/>
            <a:t>时间窗宽度较大时，单步计算时间较长</a:t>
          </a:r>
        </a:p>
      </dgm:t>
    </dgm:pt>
    <dgm:pt modelId="{793422EB-CD67-43A9-B11F-08BA9A4F87E8}" type="parTrans" cxnId="{BB6D423D-0BAF-4B5A-BA0E-BC0FB8425808}">
      <dgm:prSet/>
      <dgm:spPr/>
      <dgm:t>
        <a:bodyPr/>
        <a:lstStyle/>
        <a:p>
          <a:endParaRPr lang="zh-CN" altLang="en-US" sz="1600"/>
        </a:p>
      </dgm:t>
    </dgm:pt>
    <dgm:pt modelId="{0A91991A-FF70-4621-99DA-AFA0F33599C6}" type="sibTrans" cxnId="{BB6D423D-0BAF-4B5A-BA0E-BC0FB8425808}">
      <dgm:prSet/>
      <dgm:spPr/>
      <dgm:t>
        <a:bodyPr/>
        <a:lstStyle/>
        <a:p>
          <a:endParaRPr lang="zh-CN" altLang="en-US" sz="1600"/>
        </a:p>
      </dgm:t>
    </dgm:pt>
    <dgm:pt modelId="{8951F681-3060-4BDF-9EB8-D777B11D38AC}">
      <dgm:prSet phldrT="[文本]" custT="1"/>
      <dgm:spPr/>
      <dgm:t>
        <a:bodyPr/>
        <a:lstStyle/>
        <a:p>
          <a:pPr marL="114300" lvl="1" indent="-114300" algn="l" defTabSz="622300">
            <a:lnSpc>
              <a:spcPct val="90000"/>
            </a:lnSpc>
            <a:spcBef>
              <a:spcPct val="0"/>
            </a:spcBef>
            <a:spcAft>
              <a:spcPct val="15000"/>
            </a:spcAft>
            <a:buChar char="•"/>
          </a:pPr>
          <a:r>
            <a:rPr lang="zh-CN" altLang="en-US" sz="1400" kern="1200" dirty="0">
              <a:latin typeface="Arial"/>
              <a:ea typeface="+mn-ea"/>
              <a:cs typeface="+mn-cs"/>
            </a:rPr>
            <a:t>取适当宽度时间窗</a:t>
          </a:r>
        </a:p>
      </dgm:t>
    </dgm:pt>
    <dgm:pt modelId="{08789676-6F8C-4794-9625-EA6CDCA53439}" type="parTrans" cxnId="{6840AF4D-E5C2-43CA-8E97-CACB65620518}">
      <dgm:prSet/>
      <dgm:spPr/>
      <dgm:t>
        <a:bodyPr/>
        <a:lstStyle/>
        <a:p>
          <a:endParaRPr lang="zh-CN" altLang="en-US" sz="1600"/>
        </a:p>
      </dgm:t>
    </dgm:pt>
    <dgm:pt modelId="{AFF094BF-2FA3-42A0-845D-BFE5E8DE835E}" type="sibTrans" cxnId="{6840AF4D-E5C2-43CA-8E97-CACB65620518}">
      <dgm:prSet/>
      <dgm:spPr/>
      <dgm:t>
        <a:bodyPr/>
        <a:lstStyle/>
        <a:p>
          <a:endParaRPr lang="zh-CN" altLang="en-US" sz="1600"/>
        </a:p>
      </dgm:t>
    </dgm:pt>
    <dgm:pt modelId="{423839C0-798B-42D4-A63E-B7CAC5FE6DC0}">
      <dgm:prSet phldrT="[文本]" custT="1"/>
      <dgm:spPr/>
      <dgm:t>
        <a:bodyPr/>
        <a:lstStyle/>
        <a:p>
          <a:r>
            <a:rPr lang="zh-CN" altLang="en-US" sz="3200" dirty="0"/>
            <a:t>改进</a:t>
          </a:r>
        </a:p>
      </dgm:t>
    </dgm:pt>
    <dgm:pt modelId="{31B82CDD-F819-4640-B818-11A9AAC07655}" type="sibTrans" cxnId="{68C6D4E9-2FD8-4DB6-B982-4F27CA2A51D1}">
      <dgm:prSet/>
      <dgm:spPr/>
      <dgm:t>
        <a:bodyPr/>
        <a:lstStyle/>
        <a:p>
          <a:endParaRPr lang="zh-CN" altLang="en-US" sz="1600"/>
        </a:p>
      </dgm:t>
    </dgm:pt>
    <dgm:pt modelId="{E6954082-9478-40FC-8288-615D026DB7B7}" type="parTrans" cxnId="{68C6D4E9-2FD8-4DB6-B982-4F27CA2A51D1}">
      <dgm:prSet/>
      <dgm:spPr/>
      <dgm:t>
        <a:bodyPr/>
        <a:lstStyle/>
        <a:p>
          <a:endParaRPr lang="zh-CN" altLang="en-US" sz="1600"/>
        </a:p>
      </dgm:t>
    </dgm:pt>
    <dgm:pt modelId="{613DC44F-8961-4F6E-8BC8-725AEF09A1CA}">
      <dgm:prSet phldrT="[文本]" custT="1"/>
      <dgm:spPr/>
      <dgm:t>
        <a:bodyPr/>
        <a:lstStyle/>
        <a:p>
          <a:r>
            <a:rPr lang="zh-CN" altLang="en-US" sz="1400" dirty="0"/>
            <a:t>考虑多种因素</a:t>
          </a:r>
        </a:p>
      </dgm:t>
    </dgm:pt>
    <dgm:pt modelId="{3E9E1E7D-454D-4720-B148-CB711E76EAEA}" type="parTrans" cxnId="{1DCB68BB-5181-44D0-B8AD-93C9A2958058}">
      <dgm:prSet/>
      <dgm:spPr/>
      <dgm:t>
        <a:bodyPr/>
        <a:lstStyle/>
        <a:p>
          <a:endParaRPr lang="zh-CN" altLang="en-US"/>
        </a:p>
      </dgm:t>
    </dgm:pt>
    <dgm:pt modelId="{5D5A1775-F465-4A07-A616-8739006CB4D3}" type="sibTrans" cxnId="{1DCB68BB-5181-44D0-B8AD-93C9A2958058}">
      <dgm:prSet/>
      <dgm:spPr/>
      <dgm:t>
        <a:bodyPr/>
        <a:lstStyle/>
        <a:p>
          <a:endParaRPr lang="zh-CN" altLang="en-US"/>
        </a:p>
      </dgm:t>
    </dgm:pt>
    <dgm:pt modelId="{073F4A5D-85A4-48CB-8C6B-CA2013FF0E84}" type="pres">
      <dgm:prSet presAssocID="{3D45D8E9-9565-42EE-BF15-A381D6216CE9}" presName="Name0" presStyleCnt="0">
        <dgm:presLayoutVars>
          <dgm:dir/>
          <dgm:animLvl val="lvl"/>
          <dgm:resizeHandles val="exact"/>
        </dgm:presLayoutVars>
      </dgm:prSet>
      <dgm:spPr/>
    </dgm:pt>
    <dgm:pt modelId="{FB2FFAFC-A68B-43FA-99E3-6E48F069DEA7}" type="pres">
      <dgm:prSet presAssocID="{E525DAA8-2F6B-4D25-96D8-26868CD5E66E}" presName="linNode" presStyleCnt="0"/>
      <dgm:spPr/>
    </dgm:pt>
    <dgm:pt modelId="{5A4DE47C-D942-427D-A912-C6E8002FBB75}" type="pres">
      <dgm:prSet presAssocID="{E525DAA8-2F6B-4D25-96D8-26868CD5E66E}" presName="parentText" presStyleLbl="node1" presStyleIdx="0" presStyleCnt="3">
        <dgm:presLayoutVars>
          <dgm:chMax val="1"/>
          <dgm:bulletEnabled val="1"/>
        </dgm:presLayoutVars>
      </dgm:prSet>
      <dgm:spPr/>
    </dgm:pt>
    <dgm:pt modelId="{6F966451-6779-47FD-8680-D91EBFD6169D}" type="pres">
      <dgm:prSet presAssocID="{E525DAA8-2F6B-4D25-96D8-26868CD5E66E}" presName="descendantText" presStyleLbl="alignAccFollowNode1" presStyleIdx="0" presStyleCnt="3" custScaleY="125569">
        <dgm:presLayoutVars>
          <dgm:bulletEnabled val="1"/>
        </dgm:presLayoutVars>
      </dgm:prSet>
      <dgm:spPr/>
    </dgm:pt>
    <dgm:pt modelId="{687156DE-3D6D-4015-916B-F4F51B0F02DD}" type="pres">
      <dgm:prSet presAssocID="{20DC0734-1D53-46C3-9B83-55746EC702D8}" presName="sp" presStyleCnt="0"/>
      <dgm:spPr/>
    </dgm:pt>
    <dgm:pt modelId="{8603BDDE-7245-47C6-BDB7-72E7230C1019}" type="pres">
      <dgm:prSet presAssocID="{89BAF8B0-DF4D-4CB2-8108-5090FC91F6ED}" presName="linNode" presStyleCnt="0"/>
      <dgm:spPr/>
    </dgm:pt>
    <dgm:pt modelId="{0864EFDD-C56A-4F4F-A3C7-A7185E7F18B6}" type="pres">
      <dgm:prSet presAssocID="{89BAF8B0-DF4D-4CB2-8108-5090FC91F6ED}" presName="parentText" presStyleLbl="node1" presStyleIdx="1" presStyleCnt="3">
        <dgm:presLayoutVars>
          <dgm:chMax val="1"/>
          <dgm:bulletEnabled val="1"/>
        </dgm:presLayoutVars>
      </dgm:prSet>
      <dgm:spPr/>
    </dgm:pt>
    <dgm:pt modelId="{C6306E2E-BF90-4550-BAAE-19ABB2D35760}" type="pres">
      <dgm:prSet presAssocID="{89BAF8B0-DF4D-4CB2-8108-5090FC91F6ED}" presName="descendantText" presStyleLbl="alignAccFollowNode1" presStyleIdx="1" presStyleCnt="3">
        <dgm:presLayoutVars>
          <dgm:bulletEnabled val="1"/>
        </dgm:presLayoutVars>
      </dgm:prSet>
      <dgm:spPr/>
    </dgm:pt>
    <dgm:pt modelId="{1F8C0AF1-D91B-4ABA-81EA-33E970927513}" type="pres">
      <dgm:prSet presAssocID="{C8940A66-7369-4761-8675-2B8E99569FE7}" presName="sp" presStyleCnt="0"/>
      <dgm:spPr/>
    </dgm:pt>
    <dgm:pt modelId="{BDEBF6B1-1E31-4B36-A861-15CB8B7A9750}" type="pres">
      <dgm:prSet presAssocID="{423839C0-798B-42D4-A63E-B7CAC5FE6DC0}" presName="linNode" presStyleCnt="0"/>
      <dgm:spPr/>
    </dgm:pt>
    <dgm:pt modelId="{19042B88-4F2C-4CF1-A8D0-549EAD52E203}" type="pres">
      <dgm:prSet presAssocID="{423839C0-798B-42D4-A63E-B7CAC5FE6DC0}" presName="parentText" presStyleLbl="node1" presStyleIdx="2" presStyleCnt="3">
        <dgm:presLayoutVars>
          <dgm:chMax val="1"/>
          <dgm:bulletEnabled val="1"/>
        </dgm:presLayoutVars>
      </dgm:prSet>
      <dgm:spPr/>
    </dgm:pt>
    <dgm:pt modelId="{83DD962A-80DA-48B8-97E7-F32CBA8B37FC}" type="pres">
      <dgm:prSet presAssocID="{423839C0-798B-42D4-A63E-B7CAC5FE6DC0}" presName="descendantText" presStyleLbl="alignAccFollowNode1" presStyleIdx="2" presStyleCnt="3" custScaleY="100836">
        <dgm:presLayoutVars>
          <dgm:bulletEnabled val="1"/>
        </dgm:presLayoutVars>
      </dgm:prSet>
      <dgm:spPr/>
    </dgm:pt>
  </dgm:ptLst>
  <dgm:cxnLst>
    <dgm:cxn modelId="{F4CE3D02-BFBA-47A8-BA7C-606A3D782D23}" srcId="{E525DAA8-2F6B-4D25-96D8-26868CD5E66E}" destId="{E81F6F04-78D4-4AF4-A626-1BD3F3FE31FB}" srcOrd="0" destOrd="0" parTransId="{6B1135C3-51DD-4138-B72C-71F50D2630CB}" sibTransId="{CA6AFA90-0636-489D-B8E7-563581B79EB3}"/>
    <dgm:cxn modelId="{9DC9B107-D48A-4606-9DF4-917D6707635E}" type="presOf" srcId="{89BAF8B0-DF4D-4CB2-8108-5090FC91F6ED}" destId="{0864EFDD-C56A-4F4F-A3C7-A7185E7F18B6}" srcOrd="0" destOrd="0" presId="urn:microsoft.com/office/officeart/2005/8/layout/vList5"/>
    <dgm:cxn modelId="{4823AA1D-47A3-48AC-81FA-2FCDAA63720F}" type="presOf" srcId="{613DC44F-8961-4F6E-8BC8-725AEF09A1CA}" destId="{6F966451-6779-47FD-8680-D91EBFD6169D}" srcOrd="0" destOrd="2" presId="urn:microsoft.com/office/officeart/2005/8/layout/vList5"/>
    <dgm:cxn modelId="{A5F1931F-742B-4B34-9EE7-E73BA5FDB879}" type="presOf" srcId="{3D45D8E9-9565-42EE-BF15-A381D6216CE9}" destId="{073F4A5D-85A4-48CB-8C6B-CA2013FF0E84}" srcOrd="0" destOrd="0" presId="urn:microsoft.com/office/officeart/2005/8/layout/vList5"/>
    <dgm:cxn modelId="{BB6D423D-0BAF-4B5A-BA0E-BC0FB8425808}" srcId="{89BAF8B0-DF4D-4CB2-8108-5090FC91F6ED}" destId="{37A46069-078C-4B97-B932-9144462F3B4F}" srcOrd="0" destOrd="0" parTransId="{793422EB-CD67-43A9-B11F-08BA9A4F87E8}" sibTransId="{0A91991A-FF70-4621-99DA-AFA0F33599C6}"/>
    <dgm:cxn modelId="{8611DD3E-422A-4B3C-9D7C-6289758005C7}" type="presOf" srcId="{8951F681-3060-4BDF-9EB8-D777B11D38AC}" destId="{83DD962A-80DA-48B8-97E7-F32CBA8B37FC}" srcOrd="0" destOrd="0" presId="urn:microsoft.com/office/officeart/2005/8/layout/vList5"/>
    <dgm:cxn modelId="{F7F0016C-C55A-4E71-8DAD-A407528A6437}" srcId="{3D45D8E9-9565-42EE-BF15-A381D6216CE9}" destId="{89BAF8B0-DF4D-4CB2-8108-5090FC91F6ED}" srcOrd="1" destOrd="0" parTransId="{2BB8EEA6-AE91-4D70-82FD-10BDEE0BA4C7}" sibTransId="{C8940A66-7369-4761-8675-2B8E99569FE7}"/>
    <dgm:cxn modelId="{6840AF4D-E5C2-43CA-8E97-CACB65620518}" srcId="{423839C0-798B-42D4-A63E-B7CAC5FE6DC0}" destId="{8951F681-3060-4BDF-9EB8-D777B11D38AC}" srcOrd="0" destOrd="0" parTransId="{08789676-6F8C-4794-9625-EA6CDCA53439}" sibTransId="{AFF094BF-2FA3-42A0-845D-BFE5E8DE835E}"/>
    <dgm:cxn modelId="{270ACB8B-643B-4199-9809-D2D21CBC7E30}" type="presOf" srcId="{E525DAA8-2F6B-4D25-96D8-26868CD5E66E}" destId="{5A4DE47C-D942-427D-A912-C6E8002FBB75}" srcOrd="0" destOrd="0" presId="urn:microsoft.com/office/officeart/2005/8/layout/vList5"/>
    <dgm:cxn modelId="{EC4A4DAB-0FA1-42FA-9EC4-E501FB6FE355}" type="presOf" srcId="{E81F6F04-78D4-4AF4-A626-1BD3F3FE31FB}" destId="{6F966451-6779-47FD-8680-D91EBFD6169D}" srcOrd="0" destOrd="0" presId="urn:microsoft.com/office/officeart/2005/8/layout/vList5"/>
    <dgm:cxn modelId="{588D33BB-DE88-4AFD-9E27-2A9C6A60373D}" srcId="{E525DAA8-2F6B-4D25-96D8-26868CD5E66E}" destId="{29BA4AEE-7960-4F2A-B3E2-AD2C8AFFF174}" srcOrd="1" destOrd="0" parTransId="{A47B2E91-0E62-4451-826B-8FEB6F2E4460}" sibTransId="{D5FE9AED-A832-4603-83CA-157F83CE4288}"/>
    <dgm:cxn modelId="{1DCB68BB-5181-44D0-B8AD-93C9A2958058}" srcId="{E525DAA8-2F6B-4D25-96D8-26868CD5E66E}" destId="{613DC44F-8961-4F6E-8BC8-725AEF09A1CA}" srcOrd="2" destOrd="0" parTransId="{3E9E1E7D-454D-4720-B148-CB711E76EAEA}" sibTransId="{5D5A1775-F465-4A07-A616-8739006CB4D3}"/>
    <dgm:cxn modelId="{FBF811BE-870F-4268-B25E-9D05A638EE2B}" type="presOf" srcId="{29BA4AEE-7960-4F2A-B3E2-AD2C8AFFF174}" destId="{6F966451-6779-47FD-8680-D91EBFD6169D}" srcOrd="0" destOrd="1" presId="urn:microsoft.com/office/officeart/2005/8/layout/vList5"/>
    <dgm:cxn modelId="{FD7EE3E3-AF2B-4AAF-AFB6-8F4C96857098}" srcId="{3D45D8E9-9565-42EE-BF15-A381D6216CE9}" destId="{E525DAA8-2F6B-4D25-96D8-26868CD5E66E}" srcOrd="0" destOrd="0" parTransId="{5DD70D08-B9A0-4BC7-87DB-9FCE616DB388}" sibTransId="{20DC0734-1D53-46C3-9B83-55746EC702D8}"/>
    <dgm:cxn modelId="{68C6D4E9-2FD8-4DB6-B982-4F27CA2A51D1}" srcId="{3D45D8E9-9565-42EE-BF15-A381D6216CE9}" destId="{423839C0-798B-42D4-A63E-B7CAC5FE6DC0}" srcOrd="2" destOrd="0" parTransId="{E6954082-9478-40FC-8288-615D026DB7B7}" sibTransId="{31B82CDD-F819-4640-B818-11A9AAC07655}"/>
    <dgm:cxn modelId="{12EC44F5-9DD8-40B8-A87B-FE989CC96E8A}" type="presOf" srcId="{423839C0-798B-42D4-A63E-B7CAC5FE6DC0}" destId="{19042B88-4F2C-4CF1-A8D0-549EAD52E203}" srcOrd="0" destOrd="0" presId="urn:microsoft.com/office/officeart/2005/8/layout/vList5"/>
    <dgm:cxn modelId="{D10FFCFB-85D6-452E-9CB6-103F8138B9B3}" type="presOf" srcId="{37A46069-078C-4B97-B932-9144462F3B4F}" destId="{C6306E2E-BF90-4550-BAAE-19ABB2D35760}" srcOrd="0" destOrd="0" presId="urn:microsoft.com/office/officeart/2005/8/layout/vList5"/>
    <dgm:cxn modelId="{941CDE3D-A055-4253-B58B-9D1C9231D1A0}" type="presParOf" srcId="{073F4A5D-85A4-48CB-8C6B-CA2013FF0E84}" destId="{FB2FFAFC-A68B-43FA-99E3-6E48F069DEA7}" srcOrd="0" destOrd="0" presId="urn:microsoft.com/office/officeart/2005/8/layout/vList5"/>
    <dgm:cxn modelId="{62769066-82FA-42BA-BEFB-0953B12A21D9}" type="presParOf" srcId="{FB2FFAFC-A68B-43FA-99E3-6E48F069DEA7}" destId="{5A4DE47C-D942-427D-A912-C6E8002FBB75}" srcOrd="0" destOrd="0" presId="urn:microsoft.com/office/officeart/2005/8/layout/vList5"/>
    <dgm:cxn modelId="{D0AC5B34-50C8-4B56-A87A-E060829AAD38}" type="presParOf" srcId="{FB2FFAFC-A68B-43FA-99E3-6E48F069DEA7}" destId="{6F966451-6779-47FD-8680-D91EBFD6169D}" srcOrd="1" destOrd="0" presId="urn:microsoft.com/office/officeart/2005/8/layout/vList5"/>
    <dgm:cxn modelId="{FAB7FEDC-064F-4651-A715-01C032E71D3D}" type="presParOf" srcId="{073F4A5D-85A4-48CB-8C6B-CA2013FF0E84}" destId="{687156DE-3D6D-4015-916B-F4F51B0F02DD}" srcOrd="1" destOrd="0" presId="urn:microsoft.com/office/officeart/2005/8/layout/vList5"/>
    <dgm:cxn modelId="{0C4798D8-E721-4268-9808-3AE3025F3CDD}" type="presParOf" srcId="{073F4A5D-85A4-48CB-8C6B-CA2013FF0E84}" destId="{8603BDDE-7245-47C6-BDB7-72E7230C1019}" srcOrd="2" destOrd="0" presId="urn:microsoft.com/office/officeart/2005/8/layout/vList5"/>
    <dgm:cxn modelId="{A22D8A16-B633-4397-9EB7-E54710755571}" type="presParOf" srcId="{8603BDDE-7245-47C6-BDB7-72E7230C1019}" destId="{0864EFDD-C56A-4F4F-A3C7-A7185E7F18B6}" srcOrd="0" destOrd="0" presId="urn:microsoft.com/office/officeart/2005/8/layout/vList5"/>
    <dgm:cxn modelId="{5B108845-3AF8-4A61-86EE-A7355A49CFE0}" type="presParOf" srcId="{8603BDDE-7245-47C6-BDB7-72E7230C1019}" destId="{C6306E2E-BF90-4550-BAAE-19ABB2D35760}" srcOrd="1" destOrd="0" presId="urn:microsoft.com/office/officeart/2005/8/layout/vList5"/>
    <dgm:cxn modelId="{DF5F9D67-5AB4-44CC-A218-E2E2586AE36C}" type="presParOf" srcId="{073F4A5D-85A4-48CB-8C6B-CA2013FF0E84}" destId="{1F8C0AF1-D91B-4ABA-81EA-33E970927513}" srcOrd="3" destOrd="0" presId="urn:microsoft.com/office/officeart/2005/8/layout/vList5"/>
    <dgm:cxn modelId="{095513D1-ED70-43F2-BEF7-406929933639}" type="presParOf" srcId="{073F4A5D-85A4-48CB-8C6B-CA2013FF0E84}" destId="{BDEBF6B1-1E31-4B36-A861-15CB8B7A9750}" srcOrd="4" destOrd="0" presId="urn:microsoft.com/office/officeart/2005/8/layout/vList5"/>
    <dgm:cxn modelId="{C991A470-ECEE-4440-BC89-117B46B86F44}" type="presParOf" srcId="{BDEBF6B1-1E31-4B36-A861-15CB8B7A9750}" destId="{19042B88-4F2C-4CF1-A8D0-549EAD52E203}" srcOrd="0" destOrd="0" presId="urn:microsoft.com/office/officeart/2005/8/layout/vList5"/>
    <dgm:cxn modelId="{F4CAEB0B-22B3-4C1A-A512-BF5BCFCEA3BC}" type="presParOf" srcId="{BDEBF6B1-1E31-4B36-A861-15CB8B7A9750}" destId="{83DD962A-80DA-48B8-97E7-F32CBA8B37FC}" srcOrd="1" destOrd="0" presId="urn:microsoft.com/office/officeart/2005/8/layout/vList5"/>
  </dgm:cxnLst>
  <dgm:bg/>
  <dgm:whole/>
  <dgm:extLst>
    <a:ext uri="http://schemas.microsoft.com/office/drawing/2008/diagram">
      <dsp:dataModelExt xmlns:dsp="http://schemas.microsoft.com/office/drawing/2008/diagram" relId="rId1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6F966451-6779-47FD-8680-D91EBFD6169D}">
      <dsp:nvSpPr>
        <dsp:cNvPr id="0" name=""/>
        <dsp:cNvSpPr/>
      </dsp:nvSpPr>
      <dsp:spPr>
        <a:xfrm rot="5400000">
          <a:off x="1799088" y="-598908"/>
          <a:ext cx="930260" cy="2131029"/>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实现多种匹配模态</a:t>
          </a:r>
        </a:p>
        <a:p>
          <a:pPr marL="114300" lvl="1" indent="-114300" algn="l" defTabSz="622300">
            <a:lnSpc>
              <a:spcPct val="90000"/>
            </a:lnSpc>
            <a:spcBef>
              <a:spcPct val="0"/>
            </a:spcBef>
            <a:spcAft>
              <a:spcPct val="15000"/>
            </a:spcAft>
            <a:buChar char="•"/>
          </a:pPr>
          <a:r>
            <a:rPr lang="zh-CN" altLang="en-US" sz="1400" kern="1200" dirty="0"/>
            <a:t>更多使用未来信息</a:t>
          </a:r>
        </a:p>
        <a:p>
          <a:pPr marL="114300" lvl="1" indent="-114300" algn="l" defTabSz="622300">
            <a:lnSpc>
              <a:spcPct val="90000"/>
            </a:lnSpc>
            <a:spcBef>
              <a:spcPct val="0"/>
            </a:spcBef>
            <a:spcAft>
              <a:spcPct val="15000"/>
            </a:spcAft>
            <a:buChar char="•"/>
          </a:pPr>
          <a:r>
            <a:rPr lang="zh-CN" altLang="en-US" sz="1400" kern="1200" dirty="0"/>
            <a:t>考虑多种因素</a:t>
          </a:r>
        </a:p>
      </dsp:txBody>
      <dsp:txXfrm rot="-5400000">
        <a:off x="1198704" y="46888"/>
        <a:ext cx="2085617" cy="839436"/>
      </dsp:txXfrm>
    </dsp:sp>
    <dsp:sp modelId="{5A4DE47C-D942-427D-A912-C6E8002FBB75}">
      <dsp:nvSpPr>
        <dsp:cNvPr id="0" name=""/>
        <dsp:cNvSpPr/>
      </dsp:nvSpPr>
      <dsp:spPr>
        <a:xfrm>
          <a:off x="0" y="3583"/>
          <a:ext cx="1198703" cy="92604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优点</a:t>
          </a:r>
        </a:p>
      </dsp:txBody>
      <dsp:txXfrm>
        <a:off x="45206" y="48789"/>
        <a:ext cx="1108291" cy="835633"/>
      </dsp:txXfrm>
    </dsp:sp>
    <dsp:sp modelId="{C6306E2E-BF90-4550-BAAE-19ABB2D35760}">
      <dsp:nvSpPr>
        <dsp:cNvPr id="0" name=""/>
        <dsp:cNvSpPr/>
      </dsp:nvSpPr>
      <dsp:spPr>
        <a:xfrm rot="5400000">
          <a:off x="1896013" y="374505"/>
          <a:ext cx="740836" cy="213311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t>时间窗宽度较大时，单步计算时间较长</a:t>
          </a:r>
        </a:p>
      </dsp:txBody>
      <dsp:txXfrm rot="-5400000">
        <a:off x="1199876" y="1106808"/>
        <a:ext cx="2096947" cy="668506"/>
      </dsp:txXfrm>
    </dsp:sp>
    <dsp:sp modelId="{0864EFDD-C56A-4F4F-A3C7-A7185E7F18B6}">
      <dsp:nvSpPr>
        <dsp:cNvPr id="0" name=""/>
        <dsp:cNvSpPr/>
      </dsp:nvSpPr>
      <dsp:spPr>
        <a:xfrm>
          <a:off x="0" y="978038"/>
          <a:ext cx="1199875" cy="92604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不足</a:t>
          </a:r>
        </a:p>
      </dsp:txBody>
      <dsp:txXfrm>
        <a:off x="45206" y="1023244"/>
        <a:ext cx="1109463" cy="835633"/>
      </dsp:txXfrm>
    </dsp:sp>
    <dsp:sp modelId="{83DD962A-80DA-48B8-97E7-F32CBA8B37FC}">
      <dsp:nvSpPr>
        <dsp:cNvPr id="0" name=""/>
        <dsp:cNvSpPr/>
      </dsp:nvSpPr>
      <dsp:spPr>
        <a:xfrm rot="5400000">
          <a:off x="1892916" y="1346853"/>
          <a:ext cx="747029" cy="2133112"/>
        </a:xfrm>
        <a:prstGeom prst="round2SameRect">
          <a:avLst/>
        </a:prstGeom>
        <a:solidFill>
          <a:schemeClr val="accent1">
            <a:alpha val="90000"/>
            <a:tint val="40000"/>
            <a:hueOff val="0"/>
            <a:satOff val="0"/>
            <a:lumOff val="0"/>
            <a:alphaOff val="0"/>
          </a:schemeClr>
        </a:solidFill>
        <a:ln w="10795" cap="flat" cmpd="sng" algn="ctr">
          <a:solidFill>
            <a:schemeClr val="accent1">
              <a:alpha val="90000"/>
              <a:tint val="40000"/>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47650" tIns="123825" rIns="247650" bIns="123825" numCol="1" spcCol="1270" anchor="ctr" anchorCtr="0">
          <a:noAutofit/>
        </a:bodyPr>
        <a:lstStyle/>
        <a:p>
          <a:pPr marL="114300" lvl="1" indent="-114300" algn="l" defTabSz="622300">
            <a:lnSpc>
              <a:spcPct val="90000"/>
            </a:lnSpc>
            <a:spcBef>
              <a:spcPct val="0"/>
            </a:spcBef>
            <a:spcAft>
              <a:spcPct val="15000"/>
            </a:spcAft>
            <a:buChar char="•"/>
          </a:pPr>
          <a:r>
            <a:rPr lang="zh-CN" altLang="en-US" sz="1400" kern="1200" dirty="0">
              <a:latin typeface="Arial"/>
              <a:ea typeface="+mn-ea"/>
              <a:cs typeface="+mn-cs"/>
            </a:rPr>
            <a:t>取适当宽度时间窗</a:t>
          </a:r>
        </a:p>
      </dsp:txBody>
      <dsp:txXfrm rot="-5400000">
        <a:off x="1199875" y="2076362"/>
        <a:ext cx="2096645" cy="674095"/>
      </dsp:txXfrm>
    </dsp:sp>
    <dsp:sp modelId="{19042B88-4F2C-4CF1-A8D0-549EAD52E203}">
      <dsp:nvSpPr>
        <dsp:cNvPr id="0" name=""/>
        <dsp:cNvSpPr/>
      </dsp:nvSpPr>
      <dsp:spPr>
        <a:xfrm>
          <a:off x="0" y="1950386"/>
          <a:ext cx="1199875" cy="926045"/>
        </a:xfrm>
        <a:prstGeom prst="roundRect">
          <a:avLst/>
        </a:prstGeom>
        <a:solidFill>
          <a:schemeClr val="accent1">
            <a:hueOff val="0"/>
            <a:satOff val="0"/>
            <a:lumOff val="0"/>
            <a:alphaOff val="0"/>
          </a:schemeClr>
        </a:solidFill>
        <a:ln w="10795"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1920" tIns="60960" rIns="121920" bIns="6096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改进</a:t>
          </a:r>
        </a:p>
      </dsp:txBody>
      <dsp:txXfrm>
        <a:off x="45206" y="1995592"/>
        <a:ext cx="1109463" cy="835633"/>
      </dsp:txXfrm>
    </dsp:sp>
  </dsp:spTree>
</dsp:drawing>
</file>

<file path=ppt/diagrams/layout1.xml><?xml version="1.0" encoding="utf-8"?>
<dgm:layoutDef xmlns:dgm="http://schemas.openxmlformats.org/drawingml/2006/diagram" xmlns:a="http://schemas.openxmlformats.org/drawingml/2006/main" uniqueId="urn:microsoft.com/office/officeart/2005/8/layout/vList5">
  <dgm:title val=""/>
  <dgm:desc val=""/>
  <dgm:catLst>
    <dgm:cat type="list" pri="15000"/>
    <dgm:cat type="convert" pri="2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 refType="h" fact="0.05"/>
      <dgm:constr type="primFontSz" for="des" forName="parentText" op="equ" val="65"/>
      <dgm:constr type="secFontSz" for="des" forName="descendantText" op="equ"/>
    </dgm:constrLst>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entText" refType="w" fact="0.36"/>
          <dgm:constr type="w" for="ch" forName="descendantText" refType="w" fact="0.64"/>
          <dgm:constr type="h" for="ch" forName="parentText" refType="h"/>
          <dgm:constr type="h" for="ch" forName="descendantText" refType="h" refFor="ch" refForName="parentText" fact="0.8"/>
        </dgm:constrLst>
        <dgm:ruleLst/>
        <dgm:layoutNode name="parentText">
          <dgm:varLst>
            <dgm:chMax val="1"/>
            <dgm:bulletEnabled val="1"/>
          </dgm:varLst>
          <dgm:alg type="tx"/>
          <dgm:shape xmlns:r="http://schemas.openxmlformats.org/officeDocument/2006/relationships" type="roundRect" r:blip="" zOrderOff="3">
            <dgm:adjLst/>
          </dgm:shape>
          <dgm:presOf axis="self" ptType="node"/>
          <dgm:constrLst>
            <dgm:constr type="tMarg" refType="primFontSz" fact="0.15"/>
            <dgm:constr type="bMarg" refType="primFontSz" fact="0.15"/>
            <dgm:constr type="lMarg" refType="primFontSz" fact="0.3"/>
            <dgm:constr type="rMarg" refType="primFontSz" fact="0.3"/>
          </dgm:constrLst>
          <dgm:ruleLst>
            <dgm:rule type="primFontSz" val="5" fact="NaN" max="NaN"/>
          </dgm:ruleLst>
        </dgm:layoutNode>
        <dgm:choose name="Name8">
          <dgm:if name="Name9" axis="ch" ptType="node" func="cnt" op="gte" val="1">
            <dgm:layoutNode name="descendantText" styleLbl="alignAccFollowNode1">
              <dgm:varLst>
                <dgm:bulletEnabled val="1"/>
              </dgm:varLst>
              <dgm:alg type="tx">
                <dgm:param type="stBulletLvl" val="1"/>
                <dgm:param type="txAnchorVertCh" val="mid"/>
              </dgm:alg>
              <dgm:choose name="Name10">
                <dgm:if name="Name11" func="var" arg="dir" op="equ" val="norm">
                  <dgm:shape xmlns:r="http://schemas.openxmlformats.org/officeDocument/2006/relationships" rot="90" type="round2SameRect" r:blip="">
                    <dgm:adjLst/>
                  </dgm:shape>
                </dgm:if>
                <dgm:else name="Name12">
                  <dgm:shape xmlns:r="http://schemas.openxmlformats.org/officeDocument/2006/relationships" rot="-90" type="round2SameRect" r:blip="">
                    <dgm:adjLst/>
                  </dgm:shape>
                </dgm:else>
              </dgm:choose>
              <dgm:presOf axis="des" ptType="node"/>
              <dgm:constrLst>
                <dgm:constr type="secFontSz" val="65"/>
                <dgm:constr type="primFontSz" refType="secFontSz"/>
                <dgm:constr type="lMarg" refType="secFontSz" fact="0.3"/>
                <dgm:constr type="rMarg" refType="secFontSz" fact="0.3"/>
                <dgm:constr type="tMarg" refType="secFontSz" fact="0.15"/>
                <dgm:constr type="bMarg" refType="secFontSz" fact="0.15"/>
              </dgm:constrLst>
              <dgm:ruleLst>
                <dgm:rule type="secFontSz" val="5" fact="NaN" max="NaN"/>
              </dgm:ruleLst>
            </dgm:layoutNode>
          </dgm:if>
          <dgm:else name="Name13"/>
        </dgm:choose>
      </dgm:layoutNode>
      <dgm:forEach name="Name14" axis="followSib" ptType="sibTrans" cnt="1">
        <dgm:layoutNode name="sp">
          <dgm:alg type="sp"/>
          <dgm:shape xmlns:r="http://schemas.openxmlformats.org/officeDocument/2006/relationships" r:blip="">
            <dgm:adjLst/>
          </dgm:shape>
          <dgm:presO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1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7.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0.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1.vml.rels><?xml version="1.0" encoding="UTF-8" standalone="yes"?>
<Relationships xmlns="http://schemas.openxmlformats.org/package/2006/relationships"><Relationship Id="rId1" Type="http://schemas.openxmlformats.org/officeDocument/2006/relationships/image" Target="../media/image2.emf"/></Relationships>
</file>

<file path=ppt/drawings/_rels/vmlDrawing22.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23.vml.rels><?xml version="1.0" encoding="UTF-8" standalone="yes"?>
<Relationships xmlns="http://schemas.openxmlformats.org/package/2006/relationships"><Relationship Id="rId1" Type="http://schemas.openxmlformats.org/officeDocument/2006/relationships/image" Target="../media/image9.emf"/></Relationships>
</file>

<file path=ppt/drawings/_rels/vmlDrawing24.vml.rels><?xml version="1.0" encoding="UTF-8" standalone="yes"?>
<Relationships xmlns="http://schemas.openxmlformats.org/package/2006/relationships"><Relationship Id="rId3" Type="http://schemas.openxmlformats.org/officeDocument/2006/relationships/image" Target="../media/image59.wmf"/><Relationship Id="rId2" Type="http://schemas.openxmlformats.org/officeDocument/2006/relationships/image" Target="../media/image58.wmf"/><Relationship Id="rId1" Type="http://schemas.openxmlformats.org/officeDocument/2006/relationships/image" Target="../media/image57.wmf"/><Relationship Id="rId4" Type="http://schemas.openxmlformats.org/officeDocument/2006/relationships/image" Target="../media/image60.wmf"/></Relationships>
</file>

<file path=ppt/drawings/_rels/vmlDrawing25.vml.rels><?xml version="1.0" encoding="UTF-8" standalone="yes"?>
<Relationships xmlns="http://schemas.openxmlformats.org/package/2006/relationships"><Relationship Id="rId1" Type="http://schemas.openxmlformats.org/officeDocument/2006/relationships/image" Target="../media/image61.wmf"/></Relationships>
</file>

<file path=ppt/drawings/_rels/vmlDrawing26.vml.rels><?xml version="1.0" encoding="UTF-8" standalone="yes"?>
<Relationships xmlns="http://schemas.openxmlformats.org/package/2006/relationships"><Relationship Id="rId3" Type="http://schemas.openxmlformats.org/officeDocument/2006/relationships/image" Target="../media/image72.wmf"/><Relationship Id="rId2" Type="http://schemas.openxmlformats.org/officeDocument/2006/relationships/image" Target="../media/image71.wmf"/><Relationship Id="rId1" Type="http://schemas.openxmlformats.org/officeDocument/2006/relationships/image" Target="../media/image70.w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5.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6.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7.vml.rels><?xml version="1.0" encoding="UTF-8" standalone="yes"?>
<Relationships xmlns="http://schemas.openxmlformats.org/package/2006/relationships"><Relationship Id="rId1" Type="http://schemas.openxmlformats.org/officeDocument/2006/relationships/image" Target="../media/image5.emf"/></Relationships>
</file>

<file path=ppt/drawings/_rels/vmlDrawing8.vml.rels><?xml version="1.0" encoding="UTF-8" standalone="yes"?>
<Relationships xmlns="http://schemas.openxmlformats.org/package/2006/relationships"><Relationship Id="rId1" Type="http://schemas.openxmlformats.org/officeDocument/2006/relationships/image" Target="../media/image1.emf"/></Relationships>
</file>

<file path=ppt/drawings/_rels/vmlDrawing9.vml.rels><?xml version="1.0" encoding="UTF-8" standalone="yes"?>
<Relationships xmlns="http://schemas.openxmlformats.org/package/2006/relationships"><Relationship Id="rId1" Type="http://schemas.openxmlformats.org/officeDocument/2006/relationships/image" Target="../media/image2.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CD4A3F3-75A8-4FB8-86A5-CCC8D926F970}" type="datetimeFigureOut">
              <a:rPr lang="zh-CN" altLang="en-US" smtClean="0"/>
              <a:t>2020/11/13</a:t>
            </a:fld>
            <a:endParaRPr lang="zh-CN" alt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ltLang="zh-CN"/>
              <a:t>Click to edit Master text styles</a:t>
            </a:r>
          </a:p>
          <a:p>
            <a:pPr lvl="1"/>
            <a:r>
              <a:rPr lang="en-US" altLang="zh-CN"/>
              <a:t>Second level</a:t>
            </a:r>
          </a:p>
          <a:p>
            <a:pPr lvl="2"/>
            <a:r>
              <a:rPr lang="en-US" altLang="zh-CN"/>
              <a:t>Third level</a:t>
            </a:r>
          </a:p>
          <a:p>
            <a:pPr lvl="3"/>
            <a:r>
              <a:rPr lang="en-US" altLang="zh-CN"/>
              <a:t>Fourth level</a:t>
            </a:r>
          </a:p>
          <a:p>
            <a:pPr lvl="4"/>
            <a:r>
              <a:rPr lang="en-US" altLang="zh-CN"/>
              <a:t>Fifth level</a:t>
            </a:r>
            <a:endParaRPr lang="zh-CN" alt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7022506A-A727-47CD-94E2-1AEA3D613D9E}" type="slidenum">
              <a:rPr lang="zh-CN" altLang="en-US" smtClean="0"/>
              <a:t>‹#›</a:t>
            </a:fld>
            <a:endParaRPr lang="zh-CN" altLang="en-US"/>
          </a:p>
        </p:txBody>
      </p:sp>
    </p:spTree>
    <p:extLst>
      <p:ext uri="{BB962C8B-B14F-4D97-AF65-F5344CB8AC3E}">
        <p14:creationId xmlns:p14="http://schemas.microsoft.com/office/powerpoint/2010/main" val="25107050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各位评委老师大家好 我们是来自浙江大学的星之队，右边是我们的团队</a:t>
            </a:r>
            <a:r>
              <a:rPr lang="en-US" altLang="zh-CN" dirty="0"/>
              <a:t>logo</a:t>
            </a:r>
          </a:p>
          <a:p>
            <a:r>
              <a:rPr lang="zh-CN" altLang="en-US" dirty="0"/>
              <a:t>指导老师是宋春跃教授</a:t>
            </a:r>
            <a:endParaRPr lang="en-US" altLang="zh-CN" dirty="0"/>
          </a:p>
          <a:p>
            <a:r>
              <a:rPr lang="zh-CN" altLang="en-US" dirty="0"/>
              <a:t>针对阿里云数智服务创新挑战赛，我们提出了阿里云售后服务调度解决方案</a:t>
            </a:r>
          </a:p>
        </p:txBody>
      </p:sp>
      <p:sp>
        <p:nvSpPr>
          <p:cNvPr id="4" name="灯片编号占位符 3"/>
          <p:cNvSpPr>
            <a:spLocks noGrp="1"/>
          </p:cNvSpPr>
          <p:nvPr>
            <p:ph type="sldNum" sz="quarter" idx="5"/>
          </p:nvPr>
        </p:nvSpPr>
        <p:spPr/>
        <p:txBody>
          <a:bodyPr/>
          <a:lstStyle/>
          <a:p>
            <a:fld id="{7022506A-A727-47CD-94E2-1AEA3D613D9E}" type="slidenum">
              <a:rPr lang="zh-CN" altLang="en-US" smtClean="0"/>
              <a:t>1</a:t>
            </a:fld>
            <a:endParaRPr lang="zh-CN" altLang="en-US"/>
          </a:p>
        </p:txBody>
      </p:sp>
    </p:spTree>
    <p:extLst>
      <p:ext uri="{BB962C8B-B14F-4D97-AF65-F5344CB8AC3E}">
        <p14:creationId xmlns:p14="http://schemas.microsoft.com/office/powerpoint/2010/main" val="27800870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所以，在这样的设计下，可以实现忙碌专家之间，互相交换任务以提升效率；而且，我们更多地利用了未来时间新任务的信息。</a:t>
            </a:r>
            <a:endParaRPr lang="en-US" altLang="zh-CN" dirty="0"/>
          </a:p>
          <a:p>
            <a:r>
              <a:rPr lang="zh-CN" altLang="en-US" dirty="0"/>
              <a:t>不过，为了平衡最优性与快速性，我们需要通过调试来确定合适的时间窗宽度。</a:t>
            </a:r>
          </a:p>
        </p:txBody>
      </p:sp>
      <p:sp>
        <p:nvSpPr>
          <p:cNvPr id="4" name="灯片编号占位符 3"/>
          <p:cNvSpPr>
            <a:spLocks noGrp="1"/>
          </p:cNvSpPr>
          <p:nvPr>
            <p:ph type="sldNum" sz="quarter" idx="5"/>
          </p:nvPr>
        </p:nvSpPr>
        <p:spPr/>
        <p:txBody>
          <a:bodyPr/>
          <a:lstStyle/>
          <a:p>
            <a:fld id="{7022506A-A727-47CD-94E2-1AEA3D613D9E}" type="slidenum">
              <a:rPr lang="zh-CN" altLang="en-US" smtClean="0"/>
              <a:t>13</a:t>
            </a:fld>
            <a:endParaRPr lang="zh-CN" altLang="en-US"/>
          </a:p>
        </p:txBody>
      </p:sp>
    </p:spTree>
    <p:extLst>
      <p:ext uri="{BB962C8B-B14F-4D97-AF65-F5344CB8AC3E}">
        <p14:creationId xmlns:p14="http://schemas.microsoft.com/office/powerpoint/2010/main" val="18496643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图片显示了算法的应用效果。（为什么要做多步）</a:t>
            </a:r>
            <a:endParaRPr lang="en-US" altLang="zh-CN" dirty="0"/>
          </a:p>
          <a:p>
            <a:endParaRPr lang="en-US" altLang="zh-CN" dirty="0"/>
          </a:p>
          <a:p>
            <a:r>
              <a:rPr lang="zh-CN" altLang="en-US" dirty="0"/>
              <a:t>注：左图可以是水瓶图（动图，也可以是折线图（动静态均可</a:t>
            </a:r>
            <a:endParaRPr lang="en-US" altLang="zh-CN" dirty="0"/>
          </a:p>
          <a:p>
            <a:endParaRPr lang="en-US" altLang="zh-CN" dirty="0"/>
          </a:p>
          <a:p>
            <a:r>
              <a:rPr lang="zh-CN" altLang="en-US" dirty="0"/>
              <a:t>左边的图片对比了单步的匹配和多步预测优化算法下，每一轮专家的处理中任务数。我们知道，共有</a:t>
            </a:r>
            <a:r>
              <a:rPr lang="en-US" altLang="zh-CN" dirty="0"/>
              <a:t>133</a:t>
            </a:r>
            <a:r>
              <a:rPr lang="zh-CN" altLang="en-US" dirty="0"/>
              <a:t>个专家，即处理中任务最多有</a:t>
            </a:r>
            <a:r>
              <a:rPr lang="en-US" altLang="zh-CN" dirty="0"/>
              <a:t>399</a:t>
            </a:r>
            <a:r>
              <a:rPr lang="zh-CN" altLang="en-US" dirty="0"/>
              <a:t>个，</a:t>
            </a:r>
            <a:endParaRPr lang="en-US" altLang="zh-CN" dirty="0"/>
          </a:p>
          <a:p>
            <a:r>
              <a:rPr lang="zh-CN" altLang="en-US" dirty="0"/>
              <a:t>单步的优化算法每一步处理中的任务数都等于</a:t>
            </a:r>
            <a:r>
              <a:rPr lang="en-US" altLang="zh-CN" dirty="0"/>
              <a:t>399</a:t>
            </a:r>
            <a:r>
              <a:rPr lang="zh-CN" altLang="en-US" dirty="0"/>
              <a:t>，而预测优化方法每一轮都是略有空位剩余，其实就是为</a:t>
            </a:r>
            <a:r>
              <a:rPr lang="en-US" altLang="zh-CN" dirty="0"/>
              <a:t>t+2</a:t>
            </a:r>
            <a:r>
              <a:rPr lang="zh-CN" altLang="en-US" dirty="0"/>
              <a:t>、</a:t>
            </a:r>
            <a:r>
              <a:rPr lang="en-US" altLang="zh-CN" dirty="0"/>
              <a:t>t+3</a:t>
            </a:r>
            <a:r>
              <a:rPr lang="zh-CN" altLang="en-US" dirty="0"/>
              <a:t>或之后时刻到来的新任务留出一定的灵活度。</a:t>
            </a:r>
            <a:endParaRPr lang="en-US" altLang="zh-CN" dirty="0"/>
          </a:p>
          <a:p>
            <a:endParaRPr lang="en-US" altLang="zh-CN" dirty="0"/>
          </a:p>
          <a:p>
            <a:r>
              <a:rPr lang="zh-CN" altLang="en-US" dirty="0"/>
              <a:t>右边的图片显示了每个时刻下，有多少个专家在做最擅长的任务。最擅长是指此专家比其他人都处理得好。</a:t>
            </a:r>
            <a:endParaRPr lang="en-US" altLang="zh-CN" dirty="0"/>
          </a:p>
          <a:p>
            <a:r>
              <a:rPr lang="zh-CN" altLang="en-US" dirty="0"/>
              <a:t>可以看到，多步预测优化之后的橙色曲线基本能高于仅考虑单步的蓝色曲线，也就是说算法的调度性能更强。</a:t>
            </a:r>
            <a:endParaRPr lang="en-US" altLang="zh-CN" dirty="0"/>
          </a:p>
        </p:txBody>
      </p:sp>
      <p:sp>
        <p:nvSpPr>
          <p:cNvPr id="4" name="灯片编号占位符 3"/>
          <p:cNvSpPr>
            <a:spLocks noGrp="1"/>
          </p:cNvSpPr>
          <p:nvPr>
            <p:ph type="sldNum" sz="quarter" idx="5"/>
          </p:nvPr>
        </p:nvSpPr>
        <p:spPr/>
        <p:txBody>
          <a:bodyPr/>
          <a:lstStyle/>
          <a:p>
            <a:fld id="{7022506A-A727-47CD-94E2-1AEA3D613D9E}" type="slidenum">
              <a:rPr lang="zh-CN" altLang="en-US" smtClean="0"/>
              <a:t>14</a:t>
            </a:fld>
            <a:endParaRPr lang="zh-CN" altLang="en-US"/>
          </a:p>
        </p:txBody>
      </p:sp>
    </p:spTree>
    <p:extLst>
      <p:ext uri="{BB962C8B-B14F-4D97-AF65-F5344CB8AC3E}">
        <p14:creationId xmlns:p14="http://schemas.microsoft.com/office/powerpoint/2010/main" val="16348053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服务专家工作体验问题酒气原因可以概括为三个字，即不均衡。主要包括同一专家的不均衡问题和不同专家的不均衡问题。</a:t>
            </a:r>
            <a:endParaRPr lang="en-US" altLang="zh-CN" dirty="0"/>
          </a:p>
          <a:p>
            <a:r>
              <a:rPr lang="zh-CN" altLang="en-US" dirty="0"/>
              <a:t>同一专家不均衡问题主要是专家处理的任务分为初始阶段和处理阶段，初始阶段的工作量往往是更大的。</a:t>
            </a:r>
            <a:endParaRPr lang="en-US" altLang="zh-CN" dirty="0"/>
          </a:p>
          <a:p>
            <a:r>
              <a:rPr lang="zh-CN" altLang="en-US" dirty="0"/>
              <a:t>不同服务专家的不均衡主要来自于专家能力不均衡、问题处理时间不均衡、问题类型分布不均衡和问题到达时间不均衡，在后续我们会对这些问题进行具体的介绍。</a:t>
            </a:r>
          </a:p>
        </p:txBody>
      </p:sp>
      <p:sp>
        <p:nvSpPr>
          <p:cNvPr id="4" name="灯片编号占位符 3"/>
          <p:cNvSpPr>
            <a:spLocks noGrp="1"/>
          </p:cNvSpPr>
          <p:nvPr>
            <p:ph type="sldNum" sz="quarter" idx="5"/>
          </p:nvPr>
        </p:nvSpPr>
        <p:spPr/>
        <p:txBody>
          <a:bodyPr/>
          <a:lstStyle/>
          <a:p>
            <a:fld id="{7022506A-A727-47CD-94E2-1AEA3D613D9E}" type="slidenum">
              <a:rPr lang="zh-CN" altLang="en-US" smtClean="0"/>
              <a:t>17</a:t>
            </a:fld>
            <a:endParaRPr lang="zh-CN" altLang="en-US"/>
          </a:p>
        </p:txBody>
      </p:sp>
    </p:spTree>
    <p:extLst>
      <p:ext uri="{BB962C8B-B14F-4D97-AF65-F5344CB8AC3E}">
        <p14:creationId xmlns:p14="http://schemas.microsoft.com/office/powerpoint/2010/main" val="2483748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在同一服务专家不均衡问题的解决过程中，我们对专家处理的问题进行约束，即专家目前处理任务不能处于同一阶段，必须两个阶段均有，使用服务专家处于同一阶段的频率进行评估。</a:t>
            </a:r>
            <a:endParaRPr lang="en-US" altLang="zh-CN" dirty="0"/>
          </a:p>
          <a:p>
            <a:r>
              <a:rPr lang="zh-CN" altLang="en-US" dirty="0"/>
              <a:t>在不同服务专家不均衡问题的解决过程中，我们使用服务技术专家总体标准差进行评价，下面我们将对导致不同服务专家不均衡问题进行具体分析。</a:t>
            </a:r>
          </a:p>
        </p:txBody>
      </p:sp>
      <p:sp>
        <p:nvSpPr>
          <p:cNvPr id="4" name="灯片编号占位符 3"/>
          <p:cNvSpPr>
            <a:spLocks noGrp="1"/>
          </p:cNvSpPr>
          <p:nvPr>
            <p:ph type="sldNum" sz="quarter" idx="5"/>
          </p:nvPr>
        </p:nvSpPr>
        <p:spPr/>
        <p:txBody>
          <a:bodyPr/>
          <a:lstStyle/>
          <a:p>
            <a:fld id="{7022506A-A727-47CD-94E2-1AEA3D613D9E}" type="slidenum">
              <a:rPr lang="zh-CN" altLang="en-US" smtClean="0"/>
              <a:t>18</a:t>
            </a:fld>
            <a:endParaRPr lang="zh-CN" altLang="en-US"/>
          </a:p>
        </p:txBody>
      </p:sp>
    </p:spTree>
    <p:extLst>
      <p:ext uri="{BB962C8B-B14F-4D97-AF65-F5344CB8AC3E}">
        <p14:creationId xmlns:p14="http://schemas.microsoft.com/office/powerpoint/2010/main" val="20254875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首先是专家能力不均衡问题，图中横坐标表示专家，纵坐标表示任务，着色点代表该任务能够被该专家解决。我们发现，有些专家可以解决特定的任务，有些专家可以解决大量的问题。</a:t>
            </a:r>
            <a:endParaRPr lang="en-US" altLang="zh-CN" dirty="0"/>
          </a:p>
          <a:p>
            <a:r>
              <a:rPr lang="zh-CN" altLang="en-US" dirty="0"/>
              <a:t>不同专家在处理相同问题是处理的时间也各不相同。</a:t>
            </a:r>
            <a:endParaRPr lang="en-US" altLang="zh-CN" dirty="0"/>
          </a:p>
          <a:p>
            <a:endParaRPr lang="en-US" altLang="zh-CN" dirty="0"/>
          </a:p>
        </p:txBody>
      </p:sp>
      <p:sp>
        <p:nvSpPr>
          <p:cNvPr id="4" name="灯片编号占位符 3"/>
          <p:cNvSpPr>
            <a:spLocks noGrp="1"/>
          </p:cNvSpPr>
          <p:nvPr>
            <p:ph type="sldNum" sz="quarter" idx="5"/>
          </p:nvPr>
        </p:nvSpPr>
        <p:spPr/>
        <p:txBody>
          <a:bodyPr/>
          <a:lstStyle/>
          <a:p>
            <a:fld id="{7022506A-A727-47CD-94E2-1AEA3D613D9E}" type="slidenum">
              <a:rPr lang="zh-CN" altLang="en-US" smtClean="0"/>
              <a:t>19</a:t>
            </a:fld>
            <a:endParaRPr lang="zh-CN" altLang="en-US"/>
          </a:p>
        </p:txBody>
      </p:sp>
    </p:spTree>
    <p:extLst>
      <p:ext uri="{BB962C8B-B14F-4D97-AF65-F5344CB8AC3E}">
        <p14:creationId xmlns:p14="http://schemas.microsoft.com/office/powerpoint/2010/main" val="395577895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此外问题类型分布不均和问题到达时间不均衡也给专家服务体验带来了挑战。</a:t>
            </a:r>
            <a:endParaRPr lang="en-US" altLang="zh-CN" dirty="0"/>
          </a:p>
          <a:p>
            <a:r>
              <a:rPr lang="zh-CN" altLang="en-US" dirty="0"/>
              <a:t>因此，在解决问题的时候可以适当结合先验知识，针对海量任务流，可以对数据进行预先处理及分析。初赛数据集中仅给出了标签，并没有将其具体化。因此，如果可以具体化问题，比如不同语言问题，可以根据语言所处的时区和数据特点，使用机理和数据驱动的方式对问题进行建模。</a:t>
            </a:r>
            <a:endParaRPr lang="en-US" altLang="zh-CN" dirty="0"/>
          </a:p>
          <a:p>
            <a:r>
              <a:rPr lang="zh-CN" altLang="en-US" dirty="0"/>
              <a:t>在算法的具体设计中</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7022506A-A727-47CD-94E2-1AEA3D613D9E}" type="slidenum">
              <a:rPr lang="zh-CN" altLang="en-US" smtClean="0"/>
              <a:t>20</a:t>
            </a:fld>
            <a:endParaRPr lang="zh-CN" altLang="en-US"/>
          </a:p>
        </p:txBody>
      </p:sp>
    </p:spTree>
    <p:extLst>
      <p:ext uri="{BB962C8B-B14F-4D97-AF65-F5344CB8AC3E}">
        <p14:creationId xmlns:p14="http://schemas.microsoft.com/office/powerpoint/2010/main" val="136693195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们对不同时间段进行了划分，分别是闲暇时段和忙碌时段，闲暇时段设计的基本原则是兼顾效率与公平，对与能力相近的专家，对于相同的任务总工作时长高于平均水平者更不容易被匹配；而在忙碌时段，基本原则是效率优先，可以预留部分专家处理高难任务。</a:t>
            </a:r>
            <a:endParaRPr lang="en-US" altLang="zh-CN" dirty="0"/>
          </a:p>
          <a:p>
            <a:r>
              <a:rPr lang="zh-CN" altLang="en-US" dirty="0"/>
              <a:t>专人专用</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022506A-A727-47CD-94E2-1AEA3D613D9E}" type="slidenum">
              <a:rPr lang="zh-CN" altLang="en-US" smtClean="0"/>
              <a:t>21</a:t>
            </a:fld>
            <a:endParaRPr lang="zh-CN" altLang="en-US"/>
          </a:p>
        </p:txBody>
      </p:sp>
    </p:spTree>
    <p:extLst>
      <p:ext uri="{BB962C8B-B14F-4D97-AF65-F5344CB8AC3E}">
        <p14:creationId xmlns:p14="http://schemas.microsoft.com/office/powerpoint/2010/main" val="112561625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zh-CN" altLang="en-US" dirty="0"/>
              <a:t>注：左边图片显示新旧算法的专家总负荷一览，直方图（动图</a:t>
            </a:r>
            <a:endParaRPr lang="en-US" altLang="zh-CN" dirty="0"/>
          </a:p>
          <a:p>
            <a:endParaRPr lang="en-US" altLang="zh-CN" dirty="0"/>
          </a:p>
          <a:p>
            <a:r>
              <a:rPr lang="zh-CN" altLang="en-US" dirty="0"/>
              <a:t>图片显示了方案的效果。在原来的算法中，由于过分追求效率，会使得有些业务能力不够强的专家分配的任务量很少，“能者”则过分“多劳”。</a:t>
            </a:r>
            <a:endParaRPr lang="en-US" altLang="zh-CN" dirty="0"/>
          </a:p>
          <a:p>
            <a:r>
              <a:rPr lang="zh-CN" altLang="en-US" dirty="0"/>
              <a:t>平衡之后，这些专家也接受了一定的工作量，尽管这些任务可能不是他们擅长的，但是这样的调度，一方面可以降低任务排队时间，另一方面，也可以视为对这些专家的培训过程，帮助他们积累经验，提升能力。</a:t>
            </a:r>
            <a:endParaRPr lang="en-US" altLang="zh-CN" dirty="0"/>
          </a:p>
          <a:p>
            <a:endParaRPr lang="en-US" altLang="zh-CN" dirty="0"/>
          </a:p>
          <a:p>
            <a:r>
              <a:rPr lang="zh-CN" altLang="en-US" dirty="0"/>
              <a:t>注：右边图片显示专家个人处理各类任务的用时分布（动图，可以是饼图，也可以是河流图、直方图</a:t>
            </a:r>
            <a:endParaRPr lang="en-US" altLang="zh-CN" dirty="0"/>
          </a:p>
          <a:p>
            <a:endParaRPr lang="en-US" altLang="zh-CN" dirty="0"/>
          </a:p>
          <a:p>
            <a:r>
              <a:rPr lang="zh-CN" altLang="en-US" dirty="0"/>
              <a:t>右边的图片中，则显示了几个专家处理各类任务的时间比重。之前提到，第</a:t>
            </a:r>
            <a:r>
              <a:rPr lang="en-US" altLang="zh-CN" dirty="0"/>
              <a:t>21</a:t>
            </a:r>
            <a:r>
              <a:rPr lang="zh-CN" altLang="en-US" dirty="0"/>
              <a:t>类任务是高难任务，只有</a:t>
            </a:r>
            <a:r>
              <a:rPr lang="en-US" altLang="zh-CN" dirty="0"/>
              <a:t>4</a:t>
            </a:r>
            <a:r>
              <a:rPr lang="zh-CN" altLang="en-US" dirty="0"/>
              <a:t>个人能解决，而从图片可以看到，处理第</a:t>
            </a:r>
            <a:r>
              <a:rPr lang="en-US" altLang="zh-CN" dirty="0"/>
              <a:t>21</a:t>
            </a:r>
            <a:r>
              <a:rPr lang="zh-CN" altLang="en-US" dirty="0"/>
              <a:t>类任务占据了这</a:t>
            </a:r>
            <a:r>
              <a:rPr lang="en-US" altLang="zh-CN" dirty="0"/>
              <a:t>4</a:t>
            </a:r>
            <a:r>
              <a:rPr lang="zh-CN" altLang="en-US" dirty="0"/>
              <a:t>个专家的大部分时间，也就是说，算法基本做到了专人专用。</a:t>
            </a:r>
          </a:p>
          <a:p>
            <a:endParaRPr lang="zh-CN" altLang="en-US" dirty="0"/>
          </a:p>
        </p:txBody>
      </p:sp>
      <p:sp>
        <p:nvSpPr>
          <p:cNvPr id="4" name="Slide Number Placeholder 3"/>
          <p:cNvSpPr>
            <a:spLocks noGrp="1"/>
          </p:cNvSpPr>
          <p:nvPr>
            <p:ph type="sldNum" sz="quarter" idx="5"/>
          </p:nvPr>
        </p:nvSpPr>
        <p:spPr/>
        <p:txBody>
          <a:bodyPr/>
          <a:lstStyle/>
          <a:p>
            <a:fld id="{7022506A-A727-47CD-94E2-1AEA3D613D9E}" type="slidenum">
              <a:rPr lang="zh-CN" altLang="en-US" smtClean="0"/>
              <a:t>22</a:t>
            </a:fld>
            <a:endParaRPr lang="zh-CN" altLang="en-US"/>
          </a:p>
        </p:txBody>
      </p:sp>
    </p:spTree>
    <p:extLst>
      <p:ext uri="{BB962C8B-B14F-4D97-AF65-F5344CB8AC3E}">
        <p14:creationId xmlns:p14="http://schemas.microsoft.com/office/powerpoint/2010/main" val="206406522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22506A-A727-47CD-94E2-1AEA3D613D9E}" type="slidenum">
              <a:rPr lang="zh-CN" altLang="en-US" smtClean="0"/>
              <a:t>23</a:t>
            </a:fld>
            <a:endParaRPr lang="zh-CN" altLang="en-US"/>
          </a:p>
        </p:txBody>
      </p:sp>
    </p:spTree>
    <p:extLst>
      <p:ext uri="{BB962C8B-B14F-4D97-AF65-F5344CB8AC3E}">
        <p14:creationId xmlns:p14="http://schemas.microsoft.com/office/powerpoint/2010/main" val="30442070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与原系统产生交互  专家能力成长 主要研究对象 专家模型</a:t>
            </a:r>
          </a:p>
        </p:txBody>
      </p:sp>
      <p:sp>
        <p:nvSpPr>
          <p:cNvPr id="4" name="灯片编号占位符 3"/>
          <p:cNvSpPr>
            <a:spLocks noGrp="1"/>
          </p:cNvSpPr>
          <p:nvPr>
            <p:ph type="sldNum" sz="quarter" idx="5"/>
          </p:nvPr>
        </p:nvSpPr>
        <p:spPr/>
        <p:txBody>
          <a:bodyPr/>
          <a:lstStyle/>
          <a:p>
            <a:fld id="{7022506A-A727-47CD-94E2-1AEA3D613D9E}" type="slidenum">
              <a:rPr lang="zh-CN" altLang="en-US" smtClean="0"/>
              <a:t>25</a:t>
            </a:fld>
            <a:endParaRPr lang="zh-CN" altLang="en-US"/>
          </a:p>
        </p:txBody>
      </p:sp>
    </p:spTree>
    <p:extLst>
      <p:ext uri="{BB962C8B-B14F-4D97-AF65-F5344CB8AC3E}">
        <p14:creationId xmlns:p14="http://schemas.microsoft.com/office/powerpoint/2010/main" val="570550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22506A-A727-47CD-94E2-1AEA3D613D9E}" type="slidenum">
              <a:rPr lang="zh-CN" altLang="en-US" smtClean="0"/>
              <a:t>2</a:t>
            </a:fld>
            <a:endParaRPr lang="zh-CN" altLang="en-US"/>
          </a:p>
        </p:txBody>
      </p:sp>
    </p:spTree>
    <p:extLst>
      <p:ext uri="{BB962C8B-B14F-4D97-AF65-F5344CB8AC3E}">
        <p14:creationId xmlns:p14="http://schemas.microsoft.com/office/powerpoint/2010/main" val="335015684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22506A-A727-47CD-94E2-1AEA3D613D9E}" type="slidenum">
              <a:rPr lang="zh-CN" altLang="en-US" smtClean="0"/>
              <a:t>29</a:t>
            </a:fld>
            <a:endParaRPr lang="zh-CN" altLang="en-US"/>
          </a:p>
        </p:txBody>
      </p:sp>
    </p:spTree>
    <p:extLst>
      <p:ext uri="{BB962C8B-B14F-4D97-AF65-F5344CB8AC3E}">
        <p14:creationId xmlns:p14="http://schemas.microsoft.com/office/powerpoint/2010/main" val="122283771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7022506A-A727-47CD-94E2-1AEA3D613D9E}" type="slidenum">
              <a:rPr lang="zh-CN" altLang="en-US" smtClean="0"/>
              <a:t>34</a:t>
            </a:fld>
            <a:endParaRPr lang="zh-CN" altLang="en-US"/>
          </a:p>
        </p:txBody>
      </p:sp>
    </p:spTree>
    <p:extLst>
      <p:ext uri="{BB962C8B-B14F-4D97-AF65-F5344CB8AC3E}">
        <p14:creationId xmlns:p14="http://schemas.microsoft.com/office/powerpoint/2010/main" val="40324537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备注占位符 1">
            <a:extLst>
              <a:ext uri="{FF2B5EF4-FFF2-40B4-BE49-F238E27FC236}">
                <a16:creationId xmlns:a16="http://schemas.microsoft.com/office/drawing/2014/main" id="{FB5147F3-974F-4D20-9AE1-0E147401B1C3}"/>
              </a:ext>
            </a:extLst>
          </p:cNvPr>
          <p:cNvSpPr>
            <a:spLocks noGrp="1"/>
          </p:cNvSpPr>
          <p:nvPr>
            <p:ph type="body" idx="1"/>
          </p:nvPr>
        </p:nvSpPr>
        <p:spPr/>
        <p:txBody>
          <a:bodyPr/>
          <a:lstStyle/>
          <a:p>
            <a:r>
              <a:rPr lang="zh-CN" altLang="en-US" dirty="0"/>
              <a:t>阿里云是全球领先的云计算及人工智能科技公司</a:t>
            </a:r>
            <a:endParaRPr lang="en-US" altLang="zh-CN" dirty="0"/>
          </a:p>
          <a:p>
            <a:r>
              <a:rPr lang="zh-CN" altLang="en-US" dirty="0"/>
              <a:t>主要为客户提供包括云基础应用、安全、大数据、开发者服务等产品</a:t>
            </a:r>
            <a:endParaRPr lang="en-US" altLang="zh-CN" dirty="0"/>
          </a:p>
          <a:p>
            <a:r>
              <a:rPr lang="zh-CN" altLang="en-US" dirty="0"/>
              <a:t>主要服务客户横跨新零售、金融、医疗健康等行业</a:t>
            </a:r>
            <a:endParaRPr lang="en-US" altLang="zh-CN" dirty="0"/>
          </a:p>
          <a:p>
            <a:r>
              <a:rPr lang="zh-CN" altLang="en-US" dirty="0"/>
              <a:t>多样的产品和服务客户及行业给阿里云售后服务带来严峻的挑战</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阿里云售后服务流程如图所示，我们解决方案主要针对的问题在于提交工单后的售后服务调度环节</a:t>
            </a:r>
          </a:p>
        </p:txBody>
      </p:sp>
      <p:sp>
        <p:nvSpPr>
          <p:cNvPr id="4" name="灯片编号占位符 3"/>
          <p:cNvSpPr>
            <a:spLocks noGrp="1"/>
          </p:cNvSpPr>
          <p:nvPr>
            <p:ph type="sldNum" sz="quarter" idx="5"/>
          </p:nvPr>
        </p:nvSpPr>
        <p:spPr/>
        <p:txBody>
          <a:bodyPr/>
          <a:lstStyle/>
          <a:p>
            <a:fld id="{7022506A-A727-47CD-94E2-1AEA3D613D9E}" type="slidenum">
              <a:rPr lang="zh-CN" altLang="en-US" smtClean="0"/>
              <a:t>4</a:t>
            </a:fld>
            <a:endParaRPr lang="zh-CN" altLang="en-US"/>
          </a:p>
        </p:txBody>
      </p:sp>
    </p:spTree>
    <p:extLst>
      <p:ext uri="{BB962C8B-B14F-4D97-AF65-F5344CB8AC3E}">
        <p14:creationId xmlns:p14="http://schemas.microsoft.com/office/powerpoint/2010/main" val="15508623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该环节主要面临两大挑战，分别是来自客户端的挑战和来自专家端的挑战</a:t>
            </a:r>
            <a:endParaRPr lang="en-US" altLang="zh-CN" dirty="0"/>
          </a:p>
          <a:p>
            <a:r>
              <a:rPr lang="zh-CN" altLang="en-US" dirty="0"/>
              <a:t>因此，在解决方案的设计过程中，我们主要解决了三个问题，</a:t>
            </a:r>
            <a:endParaRPr lang="en-US" altLang="zh-CN" dirty="0"/>
          </a:p>
          <a:p>
            <a:r>
              <a:rPr lang="zh-CN" altLang="en-US" dirty="0"/>
              <a:t>分别是如何提升客户服务体验？</a:t>
            </a:r>
            <a:endParaRPr lang="en-US" altLang="zh-CN" dirty="0"/>
          </a:p>
          <a:p>
            <a:r>
              <a:rPr lang="zh-CN" altLang="en-US" dirty="0"/>
              <a:t>如何提升服务专家工作体验？</a:t>
            </a:r>
            <a:endParaRPr lang="en-US" altLang="zh-CN" dirty="0"/>
          </a:p>
          <a:p>
            <a:r>
              <a:rPr lang="zh-CN" altLang="en-US" dirty="0"/>
              <a:t>如何维持客户体验和专家工作体验的平衡，实现解决方案的落地与呈现？</a:t>
            </a:r>
            <a:endParaRPr lang="en-US" altLang="zh-CN" dirty="0"/>
          </a:p>
          <a:p>
            <a:endParaRPr lang="zh-CN" altLang="en-US" dirty="0"/>
          </a:p>
        </p:txBody>
      </p:sp>
      <p:sp>
        <p:nvSpPr>
          <p:cNvPr id="4" name="灯片编号占位符 3"/>
          <p:cNvSpPr>
            <a:spLocks noGrp="1"/>
          </p:cNvSpPr>
          <p:nvPr>
            <p:ph type="sldNum" sz="quarter" idx="5"/>
          </p:nvPr>
        </p:nvSpPr>
        <p:spPr/>
        <p:txBody>
          <a:bodyPr/>
          <a:lstStyle/>
          <a:p>
            <a:fld id="{7022506A-A727-47CD-94E2-1AEA3D613D9E}" type="slidenum">
              <a:rPr lang="zh-CN" altLang="en-US" smtClean="0"/>
              <a:t>5</a:t>
            </a:fld>
            <a:endParaRPr lang="zh-CN" altLang="en-US"/>
          </a:p>
        </p:txBody>
      </p:sp>
    </p:spTree>
    <p:extLst>
      <p:ext uri="{BB962C8B-B14F-4D97-AF65-F5344CB8AC3E}">
        <p14:creationId xmlns:p14="http://schemas.microsoft.com/office/powerpoint/2010/main" val="126807200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在整体的方案设计中，主要包括以客户体验为核心的客户体验提升解决方案和以服务专家体验为核心的服务专家体验提升解决方案。</a:t>
            </a:r>
            <a:endParaRPr lang="en-US" altLang="zh-CN" dirty="0"/>
          </a:p>
          <a:p>
            <a:r>
              <a:rPr lang="zh-CN" altLang="en-US" dirty="0"/>
              <a:t>在客户体验提升解决方案中，我们重点关注任务有效处理效率和任务响应超时问题；在服务专家体验提升解决方案中，我们重点关注服务专家工作体验和服务专家能力提升。</a:t>
            </a:r>
            <a:endParaRPr lang="en-US" altLang="zh-CN" dirty="0"/>
          </a:p>
          <a:p>
            <a:r>
              <a:rPr lang="zh-CN" altLang="en-US" dirty="0"/>
              <a:t>最后，我们通过可视化的方式进行呈现，并使用平台实现解决方案的落地。</a:t>
            </a:r>
          </a:p>
        </p:txBody>
      </p:sp>
      <p:sp>
        <p:nvSpPr>
          <p:cNvPr id="4" name="灯片编号占位符 3"/>
          <p:cNvSpPr>
            <a:spLocks noGrp="1"/>
          </p:cNvSpPr>
          <p:nvPr>
            <p:ph type="sldNum" sz="quarter" idx="5"/>
          </p:nvPr>
        </p:nvSpPr>
        <p:spPr/>
        <p:txBody>
          <a:bodyPr/>
          <a:lstStyle/>
          <a:p>
            <a:fld id="{7022506A-A727-47CD-94E2-1AEA3D613D9E}" type="slidenum">
              <a:rPr lang="zh-CN" altLang="en-US" smtClean="0"/>
              <a:t>7</a:t>
            </a:fld>
            <a:endParaRPr lang="zh-CN" altLang="en-US"/>
          </a:p>
        </p:txBody>
      </p:sp>
    </p:spTree>
    <p:extLst>
      <p:ext uri="{BB962C8B-B14F-4D97-AF65-F5344CB8AC3E}">
        <p14:creationId xmlns:p14="http://schemas.microsoft.com/office/powerpoint/2010/main" val="9985367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简略</a:t>
            </a:r>
          </a:p>
        </p:txBody>
      </p:sp>
      <p:sp>
        <p:nvSpPr>
          <p:cNvPr id="4" name="灯片编号占位符 3"/>
          <p:cNvSpPr>
            <a:spLocks noGrp="1"/>
          </p:cNvSpPr>
          <p:nvPr>
            <p:ph type="sldNum" sz="quarter" idx="5"/>
          </p:nvPr>
        </p:nvSpPr>
        <p:spPr/>
        <p:txBody>
          <a:bodyPr/>
          <a:lstStyle/>
          <a:p>
            <a:fld id="{7022506A-A727-47CD-94E2-1AEA3D613D9E}" type="slidenum">
              <a:rPr lang="zh-CN" altLang="en-US" smtClean="0"/>
              <a:t>9</a:t>
            </a:fld>
            <a:endParaRPr lang="zh-CN" altLang="en-US"/>
          </a:p>
        </p:txBody>
      </p:sp>
    </p:spTree>
    <p:extLst>
      <p:ext uri="{BB962C8B-B14F-4D97-AF65-F5344CB8AC3E}">
        <p14:creationId xmlns:p14="http://schemas.microsoft.com/office/powerpoint/2010/main" val="291150294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3175" lvl="1" indent="0">
              <a:buNone/>
            </a:pPr>
            <a:r>
              <a:rPr lang="zh-CN" altLang="en-US" sz="1400" dirty="0"/>
              <a:t>我们首先对建模的基本思路进行说明。在服务调度问题中，基本的信息要素包括：</a:t>
            </a:r>
            <a:endParaRPr lang="en-US" altLang="zh-CN" sz="1400" dirty="0"/>
          </a:p>
          <a:p>
            <a:pPr marL="3175" lvl="1" indent="0">
              <a:buNone/>
            </a:pPr>
            <a:r>
              <a:rPr lang="zh-CN" altLang="en-US" sz="1400" dirty="0"/>
              <a:t>外部信息、状态信息和决策信息</a:t>
            </a:r>
            <a:endParaRPr lang="en-US" altLang="zh-CN" sz="1400" dirty="0"/>
          </a:p>
          <a:p>
            <a:pPr marL="3175" lvl="1" indent="0">
              <a:buNone/>
            </a:pPr>
            <a:r>
              <a:rPr lang="zh-CN" altLang="en-US" sz="1400" dirty="0"/>
              <a:t>因此，可以把此问题建模为马尔可夫决策过程。将任务调度逻辑称为智能体，外部信息和状态信息称为环境。</a:t>
            </a:r>
            <a:endParaRPr lang="en-US" altLang="zh-CN" sz="1400" dirty="0"/>
          </a:p>
          <a:p>
            <a:pPr marL="3175" lvl="1" indent="0">
              <a:buNone/>
            </a:pPr>
            <a:r>
              <a:rPr lang="zh-CN" altLang="en-US" sz="1400" dirty="0"/>
              <a:t>在每个时刻下，智能体</a:t>
            </a:r>
            <a:r>
              <a:rPr lang="en-US" altLang="zh-CN" sz="1400" dirty="0"/>
              <a:t>agent</a:t>
            </a:r>
            <a:r>
              <a:rPr lang="zh-CN" altLang="en-US" sz="1400" dirty="0"/>
              <a:t>从环境</a:t>
            </a:r>
            <a:r>
              <a:rPr lang="en-US" altLang="zh-CN" sz="1400" dirty="0"/>
              <a:t>environment</a:t>
            </a:r>
            <a:r>
              <a:rPr lang="zh-CN" altLang="en-US" sz="1400" dirty="0"/>
              <a:t>观测到信息，并做出决策</a:t>
            </a:r>
            <a:r>
              <a:rPr lang="en-US" altLang="zh-CN" sz="1400" dirty="0"/>
              <a:t>action</a:t>
            </a:r>
            <a:r>
              <a:rPr lang="zh-CN" altLang="en-US" sz="1400" dirty="0"/>
              <a:t>，决策</a:t>
            </a:r>
            <a:r>
              <a:rPr lang="en-US" altLang="zh-CN" sz="1400" dirty="0"/>
              <a:t>action</a:t>
            </a:r>
            <a:r>
              <a:rPr lang="zh-CN" altLang="en-US" sz="1400" dirty="0"/>
              <a:t>作用于环境</a:t>
            </a:r>
            <a:r>
              <a:rPr lang="en-US" altLang="zh-CN" sz="1400" dirty="0"/>
              <a:t>environment</a:t>
            </a:r>
            <a:r>
              <a:rPr lang="zh-CN" altLang="en-US" sz="1400" dirty="0"/>
              <a:t>，并实现下一轮状态信息的更新。</a:t>
            </a:r>
            <a:endParaRPr lang="en-US" altLang="zh-CN" sz="1400" dirty="0"/>
          </a:p>
          <a:p>
            <a:pPr marL="3175" lvl="1" indent="0">
              <a:buNone/>
            </a:pPr>
            <a:r>
              <a:rPr lang="zh-CN" altLang="en-US" sz="1400" dirty="0"/>
              <a:t>这样建模思路的优点是，一方面，把长期的大规模的优化问题分解成多步的小问题，可以降低问题复杂度；</a:t>
            </a:r>
            <a:endParaRPr lang="en-US" altLang="zh-CN" sz="1400" dirty="0"/>
          </a:p>
          <a:p>
            <a:pPr marL="3175" lvl="1" indent="0">
              <a:buNone/>
            </a:pPr>
            <a:r>
              <a:rPr lang="zh-CN" altLang="en-US" sz="1400" dirty="0"/>
              <a:t>另一方面，考虑到实际的业务场景中，新任务也是动态产生的信息流，因此算法可以快速迁移到实际场景中。</a:t>
            </a:r>
            <a:endParaRPr lang="en-US" altLang="zh-CN" sz="1400" dirty="0"/>
          </a:p>
          <a:p>
            <a:pPr marL="3175" lvl="1" indent="0">
              <a:buNone/>
            </a:pPr>
            <a:endParaRPr lang="en-US" altLang="zh-CN" sz="1400" dirty="0"/>
          </a:p>
          <a:p>
            <a:pPr marL="3175" lvl="1" indent="0">
              <a:buNone/>
            </a:pPr>
            <a:r>
              <a:rPr lang="zh-CN" altLang="en-US" sz="1400" dirty="0"/>
              <a:t>在此基础上，我们认为，任务处理效率与响应时间存在耦合性，即高效率的专家组在单位时间内可以吞吐更多的任务，使得相同任务量情况下平均等待时间更短。从这样的观点出发</a:t>
            </a:r>
            <a:r>
              <a:rPr lang="en-US" altLang="zh-CN" sz="1400" dirty="0"/>
              <a:t>……</a:t>
            </a:r>
          </a:p>
          <a:p>
            <a:endParaRPr lang="zh-CN" altLang="en-US" dirty="0"/>
          </a:p>
        </p:txBody>
      </p:sp>
      <p:sp>
        <p:nvSpPr>
          <p:cNvPr id="4" name="灯片编号占位符 3"/>
          <p:cNvSpPr>
            <a:spLocks noGrp="1"/>
          </p:cNvSpPr>
          <p:nvPr>
            <p:ph type="sldNum" sz="quarter" idx="5"/>
          </p:nvPr>
        </p:nvSpPr>
        <p:spPr/>
        <p:txBody>
          <a:bodyPr/>
          <a:lstStyle/>
          <a:p>
            <a:fld id="{7022506A-A727-47CD-94E2-1AEA3D613D9E}" type="slidenum">
              <a:rPr lang="zh-CN" altLang="en-US" smtClean="0"/>
              <a:t>11</a:t>
            </a:fld>
            <a:endParaRPr lang="zh-CN" altLang="en-US"/>
          </a:p>
        </p:txBody>
      </p:sp>
    </p:spTree>
    <p:extLst>
      <p:ext uri="{BB962C8B-B14F-4D97-AF65-F5344CB8AC3E}">
        <p14:creationId xmlns:p14="http://schemas.microsoft.com/office/powerpoint/2010/main" val="33028928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在复赛中，我们借鉴了预测控制的思想，即根据新任务信息以及状态变量的更新逻辑，预测系统在未来一定时间范围内的变化情况，并据此做出多步的最优决策。</a:t>
            </a:r>
            <a:endParaRPr lang="en-US" altLang="zh-CN" dirty="0"/>
          </a:p>
          <a:p>
            <a:r>
              <a:rPr lang="zh-CN" altLang="en-US" dirty="0"/>
              <a:t>在实际执行中，只执行当前时刻的决策，等系统前进到下一时刻再作新一轮的预测和优化。</a:t>
            </a:r>
            <a:endParaRPr lang="en-US" altLang="zh-CN" dirty="0"/>
          </a:p>
          <a:p>
            <a:r>
              <a:rPr lang="zh-CN" altLang="en-US" dirty="0"/>
              <a:t>这样的好处是，我们既利用了未来多步的新任务信息，也利用了系统的模型辅助我们进行决策。使得决策达到了更大范围的最优。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dirty="0"/>
              <a:t>那么，预测优化是怎么实现的呢？我们建立了一个整数规划问题。</a:t>
            </a:r>
            <a:endParaRPr lang="en-US" altLang="zh-CN"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dirty="0"/>
              <a:t>X</a:t>
            </a:r>
            <a:r>
              <a:rPr lang="zh-CN" altLang="en-US" dirty="0"/>
              <a:t>代表</a:t>
            </a:r>
            <a:r>
              <a:rPr lang="zh-CN" altLang="en-US" sz="1200" dirty="0"/>
              <a:t>在</a:t>
            </a:r>
            <a:r>
              <a:rPr lang="en-US" altLang="zh-CN" sz="1200" dirty="0"/>
              <a:t>t</a:t>
            </a:r>
            <a:r>
              <a:rPr lang="zh-CN" altLang="en-US" sz="1200" dirty="0"/>
              <a:t>时刻，专家</a:t>
            </a:r>
            <a:r>
              <a:rPr lang="en-US" altLang="zh-CN" sz="1200" dirty="0" err="1"/>
              <a:t>i</a:t>
            </a:r>
            <a:r>
              <a:rPr lang="zh-CN" altLang="en-US" sz="1200" dirty="0"/>
              <a:t>是否接受任务</a:t>
            </a:r>
            <a:r>
              <a:rPr lang="en-US" altLang="zh-CN" sz="1200" dirty="0"/>
              <a:t>j</a:t>
            </a:r>
            <a:r>
              <a:rPr lang="zh-CN" altLang="en-US" sz="1200" dirty="0"/>
              <a:t>；通过</a:t>
            </a:r>
            <a:r>
              <a:rPr lang="en-US" altLang="zh-CN" sz="1200" dirty="0"/>
              <a:t>u</a:t>
            </a:r>
            <a:r>
              <a:rPr lang="zh-CN" altLang="en-US" sz="1200" dirty="0"/>
              <a:t>衡量专家接受这个任务的效益</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1200" dirty="0"/>
              <a:t>U</a:t>
            </a:r>
            <a:r>
              <a:rPr lang="zh-CN" altLang="en-US" sz="1200" dirty="0"/>
              <a:t>的计算要分开讨论。</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对于新任务或者排队中的任务，我们主要关注他的效率和响应超时时间，第一个因子是其最短处理时间除以专家</a:t>
            </a:r>
            <a:r>
              <a:rPr lang="en-US" altLang="zh-CN" sz="1200" dirty="0" err="1"/>
              <a:t>i</a:t>
            </a:r>
            <a:r>
              <a:rPr lang="zh-CN" altLang="en-US" sz="1200" dirty="0"/>
              <a:t>处理它的时间，衡量了专家的效率；</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第二个因子是一个指数幂，等待时间越长，这个指数就越大，说明越要优先处理；</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第三个因子是范围控制，第四个因子则是折扣因子，比如取</a:t>
            </a:r>
            <a:r>
              <a:rPr lang="en-US" altLang="zh-CN" sz="1200" dirty="0"/>
              <a:t>0.9</a:t>
            </a:r>
            <a:r>
              <a:rPr lang="zh-CN" altLang="en-US" sz="1200" dirty="0"/>
              <a:t>，这就使得任务在</a:t>
            </a:r>
            <a:r>
              <a:rPr lang="en-US" altLang="zh-CN" sz="1200" dirty="0"/>
              <a:t>t=0</a:t>
            </a:r>
            <a:r>
              <a:rPr lang="zh-CN" altLang="en-US" sz="1200" dirty="0"/>
              <a:t>时分配产生的效用要比</a:t>
            </a:r>
            <a:r>
              <a:rPr lang="en-US" altLang="zh-CN" sz="1200" dirty="0"/>
              <a:t>t=1</a:t>
            </a:r>
            <a:r>
              <a:rPr lang="zh-CN" altLang="en-US" sz="1200" dirty="0"/>
              <a:t>时要大，让任务可以尽快被分配。</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对于处理中的任务，我们则更多的关注它能加快多少，因此其效用是，原来专家的处理时间减去新专家的处理时间，得到了一个实际的时间提升量，最后乘上折扣因子。</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最后，我们建立了一个优化命题，最大化分配结果与效用度的乘积。</a:t>
            </a:r>
            <a:endParaRPr lang="en-US" altLang="zh-CN" sz="1200" dirty="0"/>
          </a:p>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1200" dirty="0"/>
              <a:t>约束条件包括，任务产生前不能分配，专家并发数不超过</a:t>
            </a:r>
            <a:r>
              <a:rPr lang="en-US" altLang="zh-CN" sz="1200" dirty="0"/>
              <a:t>3</a:t>
            </a:r>
            <a:r>
              <a:rPr lang="zh-CN" altLang="en-US" sz="1200" dirty="0"/>
              <a:t>，任务总调度次数不超过</a:t>
            </a:r>
            <a:r>
              <a:rPr lang="en-US" altLang="zh-CN" sz="1200" dirty="0"/>
              <a:t>5</a:t>
            </a:r>
            <a:r>
              <a:rPr lang="zh-CN" altLang="en-US" sz="1200" dirty="0"/>
              <a:t>。得到了一个混合整数线性规划问题。</a:t>
            </a:r>
            <a:endParaRPr lang="en-US" altLang="zh-CN" sz="1200" dirty="0"/>
          </a:p>
          <a:p>
            <a:r>
              <a:rPr lang="zh-CN" altLang="en-US" dirty="0"/>
              <a:t>所以</a:t>
            </a:r>
            <a:r>
              <a:rPr lang="en-US" altLang="zh-CN" dirty="0"/>
              <a:t>……</a:t>
            </a:r>
            <a:endParaRPr lang="zh-CN" altLang="en-US" dirty="0"/>
          </a:p>
        </p:txBody>
      </p:sp>
      <p:sp>
        <p:nvSpPr>
          <p:cNvPr id="4" name="灯片编号占位符 3"/>
          <p:cNvSpPr>
            <a:spLocks noGrp="1"/>
          </p:cNvSpPr>
          <p:nvPr>
            <p:ph type="sldNum" sz="quarter" idx="5"/>
          </p:nvPr>
        </p:nvSpPr>
        <p:spPr/>
        <p:txBody>
          <a:bodyPr/>
          <a:lstStyle/>
          <a:p>
            <a:fld id="{7022506A-A727-47CD-94E2-1AEA3D613D9E}" type="slidenum">
              <a:rPr lang="zh-CN" altLang="en-US" smtClean="0"/>
              <a:t>12</a:t>
            </a:fld>
            <a:endParaRPr lang="zh-CN" altLang="en-US"/>
          </a:p>
        </p:txBody>
      </p:sp>
    </p:spTree>
    <p:extLst>
      <p:ext uri="{BB962C8B-B14F-4D97-AF65-F5344CB8AC3E}">
        <p14:creationId xmlns:p14="http://schemas.microsoft.com/office/powerpoint/2010/main" val="3684695577"/>
      </p:ext>
    </p:extLst>
  </p:cSld>
  <p:clrMapOvr>
    <a:masterClrMapping/>
  </p:clrMapOvr>
</p:notes>
</file>

<file path=ppt/slideLayouts/_rels/slideLayout1.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25.xml"/><Relationship Id="rId7" Type="http://schemas.openxmlformats.org/officeDocument/2006/relationships/tags" Target="../tags/tag29.xml"/><Relationship Id="rId2" Type="http://schemas.openxmlformats.org/officeDocument/2006/relationships/tags" Target="../tags/tag24.xml"/><Relationship Id="rId1" Type="http://schemas.openxmlformats.org/officeDocument/2006/relationships/vmlDrawing" Target="../drawings/vmlDrawing2.vml"/><Relationship Id="rId6" Type="http://schemas.openxmlformats.org/officeDocument/2006/relationships/tags" Target="../tags/tag28.xml"/><Relationship Id="rId5" Type="http://schemas.openxmlformats.org/officeDocument/2006/relationships/tags" Target="../tags/tag27.xml"/><Relationship Id="rId10" Type="http://schemas.openxmlformats.org/officeDocument/2006/relationships/image" Target="../media/image2.emf"/><Relationship Id="rId4" Type="http://schemas.openxmlformats.org/officeDocument/2006/relationships/tags" Target="../tags/tag26.xml"/><Relationship Id="rId9" Type="http://schemas.openxmlformats.org/officeDocument/2006/relationships/oleObject" Target="../embeddings/oleObject2.bin"/></Relationships>
</file>

<file path=ppt/slideLayouts/_rels/slideLayout10.xml.rels><?xml version="1.0" encoding="UTF-8" standalone="yes"?>
<Relationships xmlns="http://schemas.openxmlformats.org/package/2006/relationships"><Relationship Id="rId8" Type="http://schemas.openxmlformats.org/officeDocument/2006/relationships/tags" Target="../tags/tag100.xml"/><Relationship Id="rId13" Type="http://schemas.openxmlformats.org/officeDocument/2006/relationships/tags" Target="../tags/tag105.xml"/><Relationship Id="rId18" Type="http://schemas.openxmlformats.org/officeDocument/2006/relationships/oleObject" Target="../embeddings/oleObject7.bin"/><Relationship Id="rId3" Type="http://schemas.openxmlformats.org/officeDocument/2006/relationships/tags" Target="../tags/tag95.xml"/><Relationship Id="rId21" Type="http://schemas.openxmlformats.org/officeDocument/2006/relationships/image" Target="../media/image4.png"/><Relationship Id="rId7" Type="http://schemas.openxmlformats.org/officeDocument/2006/relationships/tags" Target="../tags/tag99.xml"/><Relationship Id="rId12" Type="http://schemas.openxmlformats.org/officeDocument/2006/relationships/tags" Target="../tags/tag104.xml"/><Relationship Id="rId17" Type="http://schemas.openxmlformats.org/officeDocument/2006/relationships/slideMaster" Target="../slideMasters/slideMaster1.xml"/><Relationship Id="rId2" Type="http://schemas.openxmlformats.org/officeDocument/2006/relationships/tags" Target="../tags/tag94.xml"/><Relationship Id="rId16" Type="http://schemas.openxmlformats.org/officeDocument/2006/relationships/tags" Target="../tags/tag108.xml"/><Relationship Id="rId20" Type="http://schemas.openxmlformats.org/officeDocument/2006/relationships/image" Target="../media/image3.png"/><Relationship Id="rId1" Type="http://schemas.openxmlformats.org/officeDocument/2006/relationships/vmlDrawing" Target="../drawings/vmlDrawing7.vml"/><Relationship Id="rId6" Type="http://schemas.openxmlformats.org/officeDocument/2006/relationships/tags" Target="../tags/tag98.xml"/><Relationship Id="rId11" Type="http://schemas.openxmlformats.org/officeDocument/2006/relationships/tags" Target="../tags/tag103.xml"/><Relationship Id="rId5" Type="http://schemas.openxmlformats.org/officeDocument/2006/relationships/tags" Target="../tags/tag97.xml"/><Relationship Id="rId15" Type="http://schemas.openxmlformats.org/officeDocument/2006/relationships/tags" Target="../tags/tag107.xml"/><Relationship Id="rId10" Type="http://schemas.openxmlformats.org/officeDocument/2006/relationships/tags" Target="../tags/tag102.xml"/><Relationship Id="rId19" Type="http://schemas.openxmlformats.org/officeDocument/2006/relationships/image" Target="../media/image5.emf"/><Relationship Id="rId4" Type="http://schemas.openxmlformats.org/officeDocument/2006/relationships/tags" Target="../tags/tag96.xml"/><Relationship Id="rId9" Type="http://schemas.openxmlformats.org/officeDocument/2006/relationships/tags" Target="../tags/tag101.xml"/><Relationship Id="rId14" Type="http://schemas.openxmlformats.org/officeDocument/2006/relationships/tags" Target="../tags/tag106.xml"/><Relationship Id="rId2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8" Type="http://schemas.openxmlformats.org/officeDocument/2006/relationships/tags" Target="../tags/tag115.xml"/><Relationship Id="rId13" Type="http://schemas.openxmlformats.org/officeDocument/2006/relationships/tags" Target="../tags/tag120.xml"/><Relationship Id="rId3" Type="http://schemas.openxmlformats.org/officeDocument/2006/relationships/tags" Target="../tags/tag110.xml"/><Relationship Id="rId7" Type="http://schemas.openxmlformats.org/officeDocument/2006/relationships/tags" Target="../tags/tag114.xml"/><Relationship Id="rId12" Type="http://schemas.openxmlformats.org/officeDocument/2006/relationships/tags" Target="../tags/tag119.xml"/><Relationship Id="rId17" Type="http://schemas.openxmlformats.org/officeDocument/2006/relationships/image" Target="../media/image1.emf"/><Relationship Id="rId2" Type="http://schemas.openxmlformats.org/officeDocument/2006/relationships/tags" Target="../tags/tag109.xml"/><Relationship Id="rId16" Type="http://schemas.openxmlformats.org/officeDocument/2006/relationships/oleObject" Target="../embeddings/oleObject8.bin"/><Relationship Id="rId1" Type="http://schemas.openxmlformats.org/officeDocument/2006/relationships/vmlDrawing" Target="../drawings/vmlDrawing8.vml"/><Relationship Id="rId6" Type="http://schemas.openxmlformats.org/officeDocument/2006/relationships/tags" Target="../tags/tag113.xml"/><Relationship Id="rId11" Type="http://schemas.openxmlformats.org/officeDocument/2006/relationships/tags" Target="../tags/tag118.xml"/><Relationship Id="rId5" Type="http://schemas.openxmlformats.org/officeDocument/2006/relationships/tags" Target="../tags/tag112.xml"/><Relationship Id="rId15" Type="http://schemas.openxmlformats.org/officeDocument/2006/relationships/slideMaster" Target="../slideMasters/slideMaster1.xml"/><Relationship Id="rId10" Type="http://schemas.openxmlformats.org/officeDocument/2006/relationships/tags" Target="../tags/tag117.xml"/><Relationship Id="rId4" Type="http://schemas.openxmlformats.org/officeDocument/2006/relationships/tags" Target="../tags/tag111.xml"/><Relationship Id="rId9" Type="http://schemas.openxmlformats.org/officeDocument/2006/relationships/tags" Target="../tags/tag116.xml"/><Relationship Id="rId14" Type="http://schemas.openxmlformats.org/officeDocument/2006/relationships/tags" Target="../tags/tag121.xml"/></Relationships>
</file>

<file path=ppt/slideLayouts/_rels/slideLayout12.xml.rels><?xml version="1.0" encoding="UTF-8" standalone="yes"?>
<Relationships xmlns="http://schemas.openxmlformats.org/package/2006/relationships"><Relationship Id="rId8" Type="http://schemas.openxmlformats.org/officeDocument/2006/relationships/slideMaster" Target="../slideMasters/slideMaster1.xml"/><Relationship Id="rId3" Type="http://schemas.openxmlformats.org/officeDocument/2006/relationships/tags" Target="../tags/tag124.xml"/><Relationship Id="rId7" Type="http://schemas.openxmlformats.org/officeDocument/2006/relationships/tags" Target="../tags/tag128.xml"/><Relationship Id="rId2" Type="http://schemas.openxmlformats.org/officeDocument/2006/relationships/tags" Target="../tags/tag123.xml"/><Relationship Id="rId1" Type="http://schemas.openxmlformats.org/officeDocument/2006/relationships/tags" Target="../tags/tag122.xml"/><Relationship Id="rId6" Type="http://schemas.openxmlformats.org/officeDocument/2006/relationships/tags" Target="../tags/tag127.xml"/><Relationship Id="rId5" Type="http://schemas.openxmlformats.org/officeDocument/2006/relationships/tags" Target="../tags/tag126.xml"/><Relationship Id="rId4" Type="http://schemas.openxmlformats.org/officeDocument/2006/relationships/tags" Target="../tags/tag125.xml"/></Relationships>
</file>

<file path=ppt/slideLayouts/_rels/slideLayout13.xml.rels><?xml version="1.0" encoding="UTF-8" standalone="yes"?>
<Relationships xmlns="http://schemas.openxmlformats.org/package/2006/relationships"><Relationship Id="rId3" Type="http://schemas.openxmlformats.org/officeDocument/2006/relationships/tags" Target="../tags/tag131.xml"/><Relationship Id="rId2" Type="http://schemas.openxmlformats.org/officeDocument/2006/relationships/tags" Target="../tags/tag130.xml"/><Relationship Id="rId1" Type="http://schemas.openxmlformats.org/officeDocument/2006/relationships/tags" Target="../tags/tag129.xml"/><Relationship Id="rId5" Type="http://schemas.openxmlformats.org/officeDocument/2006/relationships/slideMaster" Target="../slideMasters/slideMaster1.xml"/><Relationship Id="rId4" Type="http://schemas.openxmlformats.org/officeDocument/2006/relationships/tags" Target="../tags/tag132.xml"/></Relationships>
</file>

<file path=ppt/slideLayouts/_rels/slideLayout1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134.xml"/><Relationship Id="rId7" Type="http://schemas.openxmlformats.org/officeDocument/2006/relationships/image" Target="../media/image2.emf"/><Relationship Id="rId2" Type="http://schemas.openxmlformats.org/officeDocument/2006/relationships/tags" Target="../tags/tag133.xml"/><Relationship Id="rId1" Type="http://schemas.openxmlformats.org/officeDocument/2006/relationships/vmlDrawing" Target="../drawings/vmlDrawing9.vml"/><Relationship Id="rId6" Type="http://schemas.openxmlformats.org/officeDocument/2006/relationships/oleObject" Target="../embeddings/oleObject9.bin"/><Relationship Id="rId5" Type="http://schemas.openxmlformats.org/officeDocument/2006/relationships/slideMaster" Target="../slideMasters/slideMaster1.xml"/><Relationship Id="rId4" Type="http://schemas.openxmlformats.org/officeDocument/2006/relationships/tags" Target="../tags/tag135.xml"/></Relationships>
</file>

<file path=ppt/slideLayouts/_rels/slideLayout15.xml.rels><?xml version="1.0" encoding="UTF-8" standalone="yes"?>
<Relationships xmlns="http://schemas.openxmlformats.org/package/2006/relationships"><Relationship Id="rId3" Type="http://schemas.openxmlformats.org/officeDocument/2006/relationships/tags" Target="../tags/tag138.xml"/><Relationship Id="rId2" Type="http://schemas.openxmlformats.org/officeDocument/2006/relationships/tags" Target="../tags/tag137.xml"/><Relationship Id="rId1" Type="http://schemas.openxmlformats.org/officeDocument/2006/relationships/tags" Target="../tags/tag136.xml"/><Relationship Id="rId5" Type="http://schemas.openxmlformats.org/officeDocument/2006/relationships/slideMaster" Target="../slideMasters/slideMaster1.xml"/><Relationship Id="rId4" Type="http://schemas.openxmlformats.org/officeDocument/2006/relationships/tags" Target="../tags/tag139.xml"/></Relationships>
</file>

<file path=ppt/slideLayouts/_rels/slideLayout16.xml.rels><?xml version="1.0" encoding="UTF-8" standalone="yes"?>
<Relationships xmlns="http://schemas.openxmlformats.org/package/2006/relationships"><Relationship Id="rId3" Type="http://schemas.openxmlformats.org/officeDocument/2006/relationships/tags" Target="../tags/tag142.xml"/><Relationship Id="rId2" Type="http://schemas.openxmlformats.org/officeDocument/2006/relationships/tags" Target="../tags/tag141.xml"/><Relationship Id="rId1" Type="http://schemas.openxmlformats.org/officeDocument/2006/relationships/tags" Target="../tags/tag140.xml"/><Relationship Id="rId5" Type="http://schemas.openxmlformats.org/officeDocument/2006/relationships/slideMaster" Target="../slideMasters/slideMaster1.xml"/><Relationship Id="rId4" Type="http://schemas.openxmlformats.org/officeDocument/2006/relationships/tags" Target="../tags/tag143.xml"/></Relationships>
</file>

<file path=ppt/slideLayouts/_rels/slideLayout17.xml.rels><?xml version="1.0" encoding="UTF-8" standalone="yes"?>
<Relationships xmlns="http://schemas.openxmlformats.org/package/2006/relationships"><Relationship Id="rId8" Type="http://schemas.openxmlformats.org/officeDocument/2006/relationships/tags" Target="../tags/tag150.xml"/><Relationship Id="rId3" Type="http://schemas.openxmlformats.org/officeDocument/2006/relationships/tags" Target="../tags/tag145.xml"/><Relationship Id="rId7" Type="http://schemas.openxmlformats.org/officeDocument/2006/relationships/tags" Target="../tags/tag149.xml"/><Relationship Id="rId2" Type="http://schemas.openxmlformats.org/officeDocument/2006/relationships/tags" Target="../tags/tag144.xml"/><Relationship Id="rId1" Type="http://schemas.openxmlformats.org/officeDocument/2006/relationships/vmlDrawing" Target="../drawings/vmlDrawing10.vml"/><Relationship Id="rId6" Type="http://schemas.openxmlformats.org/officeDocument/2006/relationships/tags" Target="../tags/tag148.xml"/><Relationship Id="rId11" Type="http://schemas.openxmlformats.org/officeDocument/2006/relationships/image" Target="../media/image1.emf"/><Relationship Id="rId5" Type="http://schemas.openxmlformats.org/officeDocument/2006/relationships/tags" Target="../tags/tag147.xml"/><Relationship Id="rId10" Type="http://schemas.openxmlformats.org/officeDocument/2006/relationships/oleObject" Target="../embeddings/oleObject10.bin"/><Relationship Id="rId4" Type="http://schemas.openxmlformats.org/officeDocument/2006/relationships/tags" Target="../tags/tag146.xml"/><Relationship Id="rId9"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8" Type="http://schemas.openxmlformats.org/officeDocument/2006/relationships/tags" Target="../tags/tag157.xml"/><Relationship Id="rId13" Type="http://schemas.openxmlformats.org/officeDocument/2006/relationships/image" Target="../media/image4.png"/><Relationship Id="rId3" Type="http://schemas.openxmlformats.org/officeDocument/2006/relationships/tags" Target="../tags/tag152.xml"/><Relationship Id="rId7" Type="http://schemas.openxmlformats.org/officeDocument/2006/relationships/tags" Target="../tags/tag156.xml"/><Relationship Id="rId12" Type="http://schemas.openxmlformats.org/officeDocument/2006/relationships/image" Target="../media/image3.png"/><Relationship Id="rId2" Type="http://schemas.openxmlformats.org/officeDocument/2006/relationships/tags" Target="../tags/tag151.xml"/><Relationship Id="rId1" Type="http://schemas.openxmlformats.org/officeDocument/2006/relationships/vmlDrawing" Target="../drawings/vmlDrawing11.vml"/><Relationship Id="rId6" Type="http://schemas.openxmlformats.org/officeDocument/2006/relationships/tags" Target="../tags/tag155.xml"/><Relationship Id="rId11" Type="http://schemas.openxmlformats.org/officeDocument/2006/relationships/image" Target="../media/image1.emf"/><Relationship Id="rId5" Type="http://schemas.openxmlformats.org/officeDocument/2006/relationships/tags" Target="../tags/tag154.xml"/><Relationship Id="rId10" Type="http://schemas.openxmlformats.org/officeDocument/2006/relationships/oleObject" Target="../embeddings/oleObject11.bin"/><Relationship Id="rId4" Type="http://schemas.openxmlformats.org/officeDocument/2006/relationships/tags" Target="../tags/tag153.xml"/><Relationship Id="rId9"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8" Type="http://schemas.openxmlformats.org/officeDocument/2006/relationships/tags" Target="../tags/tag164.xml"/><Relationship Id="rId13" Type="http://schemas.openxmlformats.org/officeDocument/2006/relationships/tags" Target="../tags/tag169.xml"/><Relationship Id="rId18" Type="http://schemas.openxmlformats.org/officeDocument/2006/relationships/image" Target="../media/image4.png"/><Relationship Id="rId3" Type="http://schemas.openxmlformats.org/officeDocument/2006/relationships/tags" Target="../tags/tag159.xml"/><Relationship Id="rId7" Type="http://schemas.openxmlformats.org/officeDocument/2006/relationships/tags" Target="../tags/tag163.xml"/><Relationship Id="rId12" Type="http://schemas.openxmlformats.org/officeDocument/2006/relationships/tags" Target="../tags/tag168.xml"/><Relationship Id="rId17" Type="http://schemas.openxmlformats.org/officeDocument/2006/relationships/image" Target="../media/image3.png"/><Relationship Id="rId2" Type="http://schemas.openxmlformats.org/officeDocument/2006/relationships/tags" Target="../tags/tag158.xml"/><Relationship Id="rId16" Type="http://schemas.openxmlformats.org/officeDocument/2006/relationships/image" Target="../media/image1.emf"/><Relationship Id="rId1" Type="http://schemas.openxmlformats.org/officeDocument/2006/relationships/vmlDrawing" Target="../drawings/vmlDrawing12.vml"/><Relationship Id="rId6" Type="http://schemas.openxmlformats.org/officeDocument/2006/relationships/tags" Target="../tags/tag162.xml"/><Relationship Id="rId11" Type="http://schemas.openxmlformats.org/officeDocument/2006/relationships/tags" Target="../tags/tag167.xml"/><Relationship Id="rId5" Type="http://schemas.openxmlformats.org/officeDocument/2006/relationships/tags" Target="../tags/tag161.xml"/><Relationship Id="rId15" Type="http://schemas.openxmlformats.org/officeDocument/2006/relationships/oleObject" Target="../embeddings/oleObject12.bin"/><Relationship Id="rId10" Type="http://schemas.openxmlformats.org/officeDocument/2006/relationships/tags" Target="../tags/tag166.xml"/><Relationship Id="rId4" Type="http://schemas.openxmlformats.org/officeDocument/2006/relationships/tags" Target="../tags/tag160.xml"/><Relationship Id="rId9" Type="http://schemas.openxmlformats.org/officeDocument/2006/relationships/tags" Target="../tags/tag165.xml"/><Relationship Id="rId14"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8" Type="http://schemas.openxmlformats.org/officeDocument/2006/relationships/tags" Target="../tags/tag36.xml"/><Relationship Id="rId13" Type="http://schemas.openxmlformats.org/officeDocument/2006/relationships/image" Target="../media/image4.png"/><Relationship Id="rId3" Type="http://schemas.openxmlformats.org/officeDocument/2006/relationships/tags" Target="../tags/tag31.xml"/><Relationship Id="rId7" Type="http://schemas.openxmlformats.org/officeDocument/2006/relationships/tags" Target="../tags/tag35.xml"/><Relationship Id="rId12" Type="http://schemas.openxmlformats.org/officeDocument/2006/relationships/image" Target="../media/image3.png"/><Relationship Id="rId2" Type="http://schemas.openxmlformats.org/officeDocument/2006/relationships/tags" Target="../tags/tag30.xml"/><Relationship Id="rId1" Type="http://schemas.openxmlformats.org/officeDocument/2006/relationships/vmlDrawing" Target="../drawings/vmlDrawing3.vml"/><Relationship Id="rId6" Type="http://schemas.openxmlformats.org/officeDocument/2006/relationships/tags" Target="../tags/tag34.xml"/><Relationship Id="rId11" Type="http://schemas.openxmlformats.org/officeDocument/2006/relationships/image" Target="../media/image1.emf"/><Relationship Id="rId5" Type="http://schemas.openxmlformats.org/officeDocument/2006/relationships/tags" Target="../tags/tag33.xml"/><Relationship Id="rId10" Type="http://schemas.openxmlformats.org/officeDocument/2006/relationships/oleObject" Target="../embeddings/oleObject3.bin"/><Relationship Id="rId4" Type="http://schemas.openxmlformats.org/officeDocument/2006/relationships/tags" Target="../tags/tag32.xml"/><Relationship Id="rId9"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194.xml"/><Relationship Id="rId7" Type="http://schemas.openxmlformats.org/officeDocument/2006/relationships/tags" Target="../tags/tag198.xml"/><Relationship Id="rId2" Type="http://schemas.openxmlformats.org/officeDocument/2006/relationships/tags" Target="../tags/tag193.xml"/><Relationship Id="rId1" Type="http://schemas.openxmlformats.org/officeDocument/2006/relationships/vmlDrawing" Target="../drawings/vmlDrawing14.vml"/><Relationship Id="rId6" Type="http://schemas.openxmlformats.org/officeDocument/2006/relationships/tags" Target="../tags/tag197.xml"/><Relationship Id="rId5" Type="http://schemas.openxmlformats.org/officeDocument/2006/relationships/tags" Target="../tags/tag196.xml"/><Relationship Id="rId10" Type="http://schemas.openxmlformats.org/officeDocument/2006/relationships/image" Target="../media/image2.emf"/><Relationship Id="rId4" Type="http://schemas.openxmlformats.org/officeDocument/2006/relationships/tags" Target="../tags/tag195.xml"/><Relationship Id="rId9" Type="http://schemas.openxmlformats.org/officeDocument/2006/relationships/oleObject" Target="../embeddings/oleObject14.bin"/></Relationships>
</file>

<file path=ppt/slideLayouts/_rels/slideLayout21.xml.rels><?xml version="1.0" encoding="UTF-8" standalone="yes"?>
<Relationships xmlns="http://schemas.openxmlformats.org/package/2006/relationships"><Relationship Id="rId8" Type="http://schemas.openxmlformats.org/officeDocument/2006/relationships/tags" Target="../tags/tag205.xml"/><Relationship Id="rId13" Type="http://schemas.openxmlformats.org/officeDocument/2006/relationships/image" Target="../media/image3.png"/><Relationship Id="rId3" Type="http://schemas.openxmlformats.org/officeDocument/2006/relationships/tags" Target="../tags/tag200.xml"/><Relationship Id="rId7" Type="http://schemas.openxmlformats.org/officeDocument/2006/relationships/tags" Target="../tags/tag204.xml"/><Relationship Id="rId12" Type="http://schemas.openxmlformats.org/officeDocument/2006/relationships/image" Target="../media/image1.emf"/><Relationship Id="rId2" Type="http://schemas.openxmlformats.org/officeDocument/2006/relationships/tags" Target="../tags/tag199.xml"/><Relationship Id="rId1" Type="http://schemas.openxmlformats.org/officeDocument/2006/relationships/vmlDrawing" Target="../drawings/vmlDrawing15.vml"/><Relationship Id="rId6" Type="http://schemas.openxmlformats.org/officeDocument/2006/relationships/tags" Target="../tags/tag203.xml"/><Relationship Id="rId11" Type="http://schemas.openxmlformats.org/officeDocument/2006/relationships/oleObject" Target="../embeddings/oleObject15.bin"/><Relationship Id="rId5" Type="http://schemas.openxmlformats.org/officeDocument/2006/relationships/tags" Target="../tags/tag202.xml"/><Relationship Id="rId15" Type="http://schemas.openxmlformats.org/officeDocument/2006/relationships/image" Target="../media/image8.png"/><Relationship Id="rId10" Type="http://schemas.openxmlformats.org/officeDocument/2006/relationships/slideMaster" Target="../slideMasters/slideMaster2.xml"/><Relationship Id="rId4" Type="http://schemas.openxmlformats.org/officeDocument/2006/relationships/tags" Target="../tags/tag201.xml"/><Relationship Id="rId9" Type="http://schemas.openxmlformats.org/officeDocument/2006/relationships/tags" Target="../tags/tag206.xml"/><Relationship Id="rId14" Type="http://schemas.openxmlformats.org/officeDocument/2006/relationships/image" Target="../media/image4.png"/></Relationships>
</file>

<file path=ppt/slideLayouts/_rels/slideLayout22.xml.rels><?xml version="1.0" encoding="UTF-8" standalone="yes"?>
<Relationships xmlns="http://schemas.openxmlformats.org/package/2006/relationships"><Relationship Id="rId3" Type="http://schemas.openxmlformats.org/officeDocument/2006/relationships/tags" Target="../tags/tag209.xml"/><Relationship Id="rId2" Type="http://schemas.openxmlformats.org/officeDocument/2006/relationships/tags" Target="../tags/tag208.xml"/><Relationship Id="rId1" Type="http://schemas.openxmlformats.org/officeDocument/2006/relationships/tags" Target="../tags/tag207.xml"/><Relationship Id="rId5" Type="http://schemas.openxmlformats.org/officeDocument/2006/relationships/slideMaster" Target="../slideMasters/slideMaster2.xml"/><Relationship Id="rId4" Type="http://schemas.openxmlformats.org/officeDocument/2006/relationships/tags" Target="../tags/tag210.xml"/></Relationships>
</file>

<file path=ppt/slideLayouts/_rels/slideLayout23.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213.xml"/><Relationship Id="rId7" Type="http://schemas.openxmlformats.org/officeDocument/2006/relationships/image" Target="../media/image3.png"/><Relationship Id="rId2" Type="http://schemas.openxmlformats.org/officeDocument/2006/relationships/tags" Target="../tags/tag212.xml"/><Relationship Id="rId1" Type="http://schemas.openxmlformats.org/officeDocument/2006/relationships/tags" Target="../tags/tag211.xml"/><Relationship Id="rId6" Type="http://schemas.openxmlformats.org/officeDocument/2006/relationships/slideMaster" Target="../slideMasters/slideMaster2.xml"/><Relationship Id="rId5" Type="http://schemas.openxmlformats.org/officeDocument/2006/relationships/tags" Target="../tags/tag215.xml"/><Relationship Id="rId4" Type="http://schemas.openxmlformats.org/officeDocument/2006/relationships/tags" Target="../tags/tag214.xml"/><Relationship Id="rId9" Type="http://schemas.openxmlformats.org/officeDocument/2006/relationships/image" Target="../media/image8.png"/></Relationships>
</file>

<file path=ppt/slideLayouts/_rels/slideLayout24.xml.rels><?xml version="1.0" encoding="UTF-8" standalone="yes"?>
<Relationships xmlns="http://schemas.openxmlformats.org/package/2006/relationships"><Relationship Id="rId3" Type="http://schemas.openxmlformats.org/officeDocument/2006/relationships/tags" Target="../tags/tag218.xml"/><Relationship Id="rId2" Type="http://schemas.openxmlformats.org/officeDocument/2006/relationships/tags" Target="../tags/tag217.xml"/><Relationship Id="rId1" Type="http://schemas.openxmlformats.org/officeDocument/2006/relationships/tags" Target="../tags/tag216.xml"/><Relationship Id="rId5" Type="http://schemas.openxmlformats.org/officeDocument/2006/relationships/slideMaster" Target="../slideMasters/slideMaster2.xml"/><Relationship Id="rId4" Type="http://schemas.openxmlformats.org/officeDocument/2006/relationships/tags" Target="../tags/tag219.xml"/></Relationships>
</file>

<file path=ppt/slideLayouts/_rels/slideLayout25.xml.rels><?xml version="1.0" encoding="UTF-8" standalone="yes"?>
<Relationships xmlns="http://schemas.openxmlformats.org/package/2006/relationships"><Relationship Id="rId3" Type="http://schemas.openxmlformats.org/officeDocument/2006/relationships/tags" Target="../tags/tag222.xml"/><Relationship Id="rId2" Type="http://schemas.openxmlformats.org/officeDocument/2006/relationships/tags" Target="../tags/tag221.xml"/><Relationship Id="rId1" Type="http://schemas.openxmlformats.org/officeDocument/2006/relationships/tags" Target="../tags/tag220.xml"/><Relationship Id="rId6" Type="http://schemas.openxmlformats.org/officeDocument/2006/relationships/slideMaster" Target="../slideMasters/slideMaster2.xml"/><Relationship Id="rId5" Type="http://schemas.openxmlformats.org/officeDocument/2006/relationships/tags" Target="../tags/tag224.xml"/><Relationship Id="rId4" Type="http://schemas.openxmlformats.org/officeDocument/2006/relationships/tags" Target="../tags/tag223.xml"/></Relationships>
</file>

<file path=ppt/slideLayouts/_rels/slideLayout26.xml.rels><?xml version="1.0" encoding="UTF-8" standalone="yes"?>
<Relationships xmlns="http://schemas.openxmlformats.org/package/2006/relationships"><Relationship Id="rId8" Type="http://schemas.openxmlformats.org/officeDocument/2006/relationships/tags" Target="../tags/tag231.xml"/><Relationship Id="rId13" Type="http://schemas.openxmlformats.org/officeDocument/2006/relationships/tags" Target="../tags/tag236.xml"/><Relationship Id="rId3" Type="http://schemas.openxmlformats.org/officeDocument/2006/relationships/tags" Target="../tags/tag226.xml"/><Relationship Id="rId7" Type="http://schemas.openxmlformats.org/officeDocument/2006/relationships/tags" Target="../tags/tag230.xml"/><Relationship Id="rId12" Type="http://schemas.openxmlformats.org/officeDocument/2006/relationships/tags" Target="../tags/tag235.xml"/><Relationship Id="rId17" Type="http://schemas.openxmlformats.org/officeDocument/2006/relationships/image" Target="../media/image1.emf"/><Relationship Id="rId2" Type="http://schemas.openxmlformats.org/officeDocument/2006/relationships/tags" Target="../tags/tag225.xml"/><Relationship Id="rId16" Type="http://schemas.openxmlformats.org/officeDocument/2006/relationships/oleObject" Target="../embeddings/oleObject16.bin"/><Relationship Id="rId1" Type="http://schemas.openxmlformats.org/officeDocument/2006/relationships/vmlDrawing" Target="../drawings/vmlDrawing16.vml"/><Relationship Id="rId6" Type="http://schemas.openxmlformats.org/officeDocument/2006/relationships/tags" Target="../tags/tag229.xml"/><Relationship Id="rId11" Type="http://schemas.openxmlformats.org/officeDocument/2006/relationships/tags" Target="../tags/tag234.xml"/><Relationship Id="rId5" Type="http://schemas.openxmlformats.org/officeDocument/2006/relationships/tags" Target="../tags/tag228.xml"/><Relationship Id="rId15" Type="http://schemas.openxmlformats.org/officeDocument/2006/relationships/slideMaster" Target="../slideMasters/slideMaster2.xml"/><Relationship Id="rId10" Type="http://schemas.openxmlformats.org/officeDocument/2006/relationships/tags" Target="../tags/tag233.xml"/><Relationship Id="rId4" Type="http://schemas.openxmlformats.org/officeDocument/2006/relationships/tags" Target="../tags/tag227.xml"/><Relationship Id="rId9" Type="http://schemas.openxmlformats.org/officeDocument/2006/relationships/tags" Target="../tags/tag232.xml"/><Relationship Id="rId14" Type="http://schemas.openxmlformats.org/officeDocument/2006/relationships/tags" Target="../tags/tag237.xml"/></Relationships>
</file>

<file path=ppt/slideLayouts/_rels/slideLayout27.xml.rels><?xml version="1.0" encoding="UTF-8" standalone="yes"?>
<Relationships xmlns="http://schemas.openxmlformats.org/package/2006/relationships"><Relationship Id="rId8" Type="http://schemas.openxmlformats.org/officeDocument/2006/relationships/tags" Target="../tags/tag244.xml"/><Relationship Id="rId13" Type="http://schemas.openxmlformats.org/officeDocument/2006/relationships/tags" Target="../tags/tag249.xml"/><Relationship Id="rId18" Type="http://schemas.openxmlformats.org/officeDocument/2006/relationships/image" Target="../media/image1.emf"/><Relationship Id="rId3" Type="http://schemas.openxmlformats.org/officeDocument/2006/relationships/tags" Target="../tags/tag239.xml"/><Relationship Id="rId21" Type="http://schemas.openxmlformats.org/officeDocument/2006/relationships/image" Target="../media/image6.png"/><Relationship Id="rId7" Type="http://schemas.openxmlformats.org/officeDocument/2006/relationships/tags" Target="../tags/tag243.xml"/><Relationship Id="rId12" Type="http://schemas.openxmlformats.org/officeDocument/2006/relationships/tags" Target="../tags/tag248.xml"/><Relationship Id="rId17" Type="http://schemas.openxmlformats.org/officeDocument/2006/relationships/oleObject" Target="../embeddings/oleObject17.bin"/><Relationship Id="rId2" Type="http://schemas.openxmlformats.org/officeDocument/2006/relationships/tags" Target="../tags/tag238.xml"/><Relationship Id="rId16" Type="http://schemas.openxmlformats.org/officeDocument/2006/relationships/slideMaster" Target="../slideMasters/slideMaster2.xml"/><Relationship Id="rId20" Type="http://schemas.openxmlformats.org/officeDocument/2006/relationships/image" Target="../media/image4.png"/><Relationship Id="rId1" Type="http://schemas.openxmlformats.org/officeDocument/2006/relationships/vmlDrawing" Target="../drawings/vmlDrawing17.vml"/><Relationship Id="rId6" Type="http://schemas.openxmlformats.org/officeDocument/2006/relationships/tags" Target="../tags/tag242.xml"/><Relationship Id="rId11" Type="http://schemas.openxmlformats.org/officeDocument/2006/relationships/tags" Target="../tags/tag247.xml"/><Relationship Id="rId5" Type="http://schemas.openxmlformats.org/officeDocument/2006/relationships/tags" Target="../tags/tag241.xml"/><Relationship Id="rId15" Type="http://schemas.openxmlformats.org/officeDocument/2006/relationships/tags" Target="../tags/tag251.xml"/><Relationship Id="rId10" Type="http://schemas.openxmlformats.org/officeDocument/2006/relationships/tags" Target="../tags/tag246.xml"/><Relationship Id="rId19" Type="http://schemas.openxmlformats.org/officeDocument/2006/relationships/image" Target="../media/image3.png"/><Relationship Id="rId4" Type="http://schemas.openxmlformats.org/officeDocument/2006/relationships/tags" Target="../tags/tag240.xml"/><Relationship Id="rId9" Type="http://schemas.openxmlformats.org/officeDocument/2006/relationships/tags" Target="../tags/tag245.xml"/><Relationship Id="rId14" Type="http://schemas.openxmlformats.org/officeDocument/2006/relationships/tags" Target="../tags/tag250.xml"/></Relationships>
</file>

<file path=ppt/slideLayouts/_rels/slideLayout28.xml.rels><?xml version="1.0" encoding="UTF-8" standalone="yes"?>
<Relationships xmlns="http://schemas.openxmlformats.org/package/2006/relationships"><Relationship Id="rId8" Type="http://schemas.openxmlformats.org/officeDocument/2006/relationships/tags" Target="../tags/tag258.xml"/><Relationship Id="rId13" Type="http://schemas.openxmlformats.org/officeDocument/2006/relationships/tags" Target="../tags/tag263.xml"/><Relationship Id="rId18" Type="http://schemas.openxmlformats.org/officeDocument/2006/relationships/image" Target="../media/image1.emf"/><Relationship Id="rId3" Type="http://schemas.openxmlformats.org/officeDocument/2006/relationships/tags" Target="../tags/tag253.xml"/><Relationship Id="rId7" Type="http://schemas.openxmlformats.org/officeDocument/2006/relationships/tags" Target="../tags/tag257.xml"/><Relationship Id="rId12" Type="http://schemas.openxmlformats.org/officeDocument/2006/relationships/tags" Target="../tags/tag262.xml"/><Relationship Id="rId17" Type="http://schemas.openxmlformats.org/officeDocument/2006/relationships/oleObject" Target="../embeddings/oleObject18.bin"/><Relationship Id="rId2" Type="http://schemas.openxmlformats.org/officeDocument/2006/relationships/tags" Target="../tags/tag252.xml"/><Relationship Id="rId16" Type="http://schemas.openxmlformats.org/officeDocument/2006/relationships/slideMaster" Target="../slideMasters/slideMaster2.xml"/><Relationship Id="rId20" Type="http://schemas.openxmlformats.org/officeDocument/2006/relationships/image" Target="../media/image4.png"/><Relationship Id="rId1" Type="http://schemas.openxmlformats.org/officeDocument/2006/relationships/vmlDrawing" Target="../drawings/vmlDrawing18.vml"/><Relationship Id="rId6" Type="http://schemas.openxmlformats.org/officeDocument/2006/relationships/tags" Target="../tags/tag256.xml"/><Relationship Id="rId11" Type="http://schemas.openxmlformats.org/officeDocument/2006/relationships/tags" Target="../tags/tag261.xml"/><Relationship Id="rId5" Type="http://schemas.openxmlformats.org/officeDocument/2006/relationships/tags" Target="../tags/tag255.xml"/><Relationship Id="rId15" Type="http://schemas.openxmlformats.org/officeDocument/2006/relationships/tags" Target="../tags/tag265.xml"/><Relationship Id="rId10" Type="http://schemas.openxmlformats.org/officeDocument/2006/relationships/tags" Target="../tags/tag260.xml"/><Relationship Id="rId19" Type="http://schemas.openxmlformats.org/officeDocument/2006/relationships/image" Target="../media/image3.png"/><Relationship Id="rId4" Type="http://schemas.openxmlformats.org/officeDocument/2006/relationships/tags" Target="../tags/tag254.xml"/><Relationship Id="rId9" Type="http://schemas.openxmlformats.org/officeDocument/2006/relationships/tags" Target="../tags/tag259.xml"/><Relationship Id="rId14" Type="http://schemas.openxmlformats.org/officeDocument/2006/relationships/tags" Target="../tags/tag264.xml"/></Relationships>
</file>

<file path=ppt/slideLayouts/_rels/slideLayout29.xml.rels><?xml version="1.0" encoding="UTF-8" standalone="yes"?>
<Relationships xmlns="http://schemas.openxmlformats.org/package/2006/relationships"><Relationship Id="rId8" Type="http://schemas.openxmlformats.org/officeDocument/2006/relationships/tags" Target="../tags/tag272.xml"/><Relationship Id="rId13" Type="http://schemas.openxmlformats.org/officeDocument/2006/relationships/tags" Target="../tags/tag277.xml"/><Relationship Id="rId18" Type="http://schemas.openxmlformats.org/officeDocument/2006/relationships/oleObject" Target="../embeddings/oleObject19.bin"/><Relationship Id="rId3" Type="http://schemas.openxmlformats.org/officeDocument/2006/relationships/tags" Target="../tags/tag267.xml"/><Relationship Id="rId21" Type="http://schemas.openxmlformats.org/officeDocument/2006/relationships/image" Target="../media/image4.png"/><Relationship Id="rId7" Type="http://schemas.openxmlformats.org/officeDocument/2006/relationships/tags" Target="../tags/tag271.xml"/><Relationship Id="rId12" Type="http://schemas.openxmlformats.org/officeDocument/2006/relationships/tags" Target="../tags/tag276.xml"/><Relationship Id="rId17" Type="http://schemas.openxmlformats.org/officeDocument/2006/relationships/slideMaster" Target="../slideMasters/slideMaster2.xml"/><Relationship Id="rId2" Type="http://schemas.openxmlformats.org/officeDocument/2006/relationships/tags" Target="../tags/tag266.xml"/><Relationship Id="rId16" Type="http://schemas.openxmlformats.org/officeDocument/2006/relationships/tags" Target="../tags/tag280.xml"/><Relationship Id="rId20" Type="http://schemas.openxmlformats.org/officeDocument/2006/relationships/image" Target="../media/image3.png"/><Relationship Id="rId1" Type="http://schemas.openxmlformats.org/officeDocument/2006/relationships/vmlDrawing" Target="../drawings/vmlDrawing19.vml"/><Relationship Id="rId6" Type="http://schemas.openxmlformats.org/officeDocument/2006/relationships/tags" Target="../tags/tag270.xml"/><Relationship Id="rId11" Type="http://schemas.openxmlformats.org/officeDocument/2006/relationships/tags" Target="../tags/tag275.xml"/><Relationship Id="rId5" Type="http://schemas.openxmlformats.org/officeDocument/2006/relationships/tags" Target="../tags/tag269.xml"/><Relationship Id="rId15" Type="http://schemas.openxmlformats.org/officeDocument/2006/relationships/tags" Target="../tags/tag279.xml"/><Relationship Id="rId10" Type="http://schemas.openxmlformats.org/officeDocument/2006/relationships/tags" Target="../tags/tag274.xml"/><Relationship Id="rId19" Type="http://schemas.openxmlformats.org/officeDocument/2006/relationships/image" Target="../media/image5.emf"/><Relationship Id="rId4" Type="http://schemas.openxmlformats.org/officeDocument/2006/relationships/tags" Target="../tags/tag268.xml"/><Relationship Id="rId9" Type="http://schemas.openxmlformats.org/officeDocument/2006/relationships/tags" Target="../tags/tag273.xml"/><Relationship Id="rId14" Type="http://schemas.openxmlformats.org/officeDocument/2006/relationships/tags" Target="../tags/tag278.xml"/><Relationship Id="rId22" Type="http://schemas.openxmlformats.org/officeDocument/2006/relationships/image" Target="../media/image6.png"/></Relationships>
</file>

<file path=ppt/slideLayouts/_rels/slideLayout3.xml.rels><?xml version="1.0" encoding="UTF-8" standalone="yes"?>
<Relationships xmlns="http://schemas.openxmlformats.org/package/2006/relationships"><Relationship Id="rId3" Type="http://schemas.openxmlformats.org/officeDocument/2006/relationships/tags" Target="../tags/tag39.xml"/><Relationship Id="rId2" Type="http://schemas.openxmlformats.org/officeDocument/2006/relationships/tags" Target="../tags/tag38.xml"/><Relationship Id="rId1" Type="http://schemas.openxmlformats.org/officeDocument/2006/relationships/tags" Target="../tags/tag37.xml"/><Relationship Id="rId5" Type="http://schemas.openxmlformats.org/officeDocument/2006/relationships/slideMaster" Target="../slideMasters/slideMaster1.xml"/><Relationship Id="rId4" Type="http://schemas.openxmlformats.org/officeDocument/2006/relationships/tags" Target="../tags/tag40.xml"/></Relationships>
</file>

<file path=ppt/slideLayouts/_rels/slideLayout30.xml.rels><?xml version="1.0" encoding="UTF-8" standalone="yes"?>
<Relationships xmlns="http://schemas.openxmlformats.org/package/2006/relationships"><Relationship Id="rId8" Type="http://schemas.openxmlformats.org/officeDocument/2006/relationships/tags" Target="../tags/tag287.xml"/><Relationship Id="rId13" Type="http://schemas.openxmlformats.org/officeDocument/2006/relationships/tags" Target="../tags/tag292.xml"/><Relationship Id="rId18" Type="http://schemas.openxmlformats.org/officeDocument/2006/relationships/image" Target="../media/image4.png"/><Relationship Id="rId3" Type="http://schemas.openxmlformats.org/officeDocument/2006/relationships/tags" Target="../tags/tag282.xml"/><Relationship Id="rId7" Type="http://schemas.openxmlformats.org/officeDocument/2006/relationships/tags" Target="../tags/tag286.xml"/><Relationship Id="rId12" Type="http://schemas.openxmlformats.org/officeDocument/2006/relationships/tags" Target="../tags/tag291.xml"/><Relationship Id="rId17" Type="http://schemas.openxmlformats.org/officeDocument/2006/relationships/image" Target="../media/image3.png"/><Relationship Id="rId2" Type="http://schemas.openxmlformats.org/officeDocument/2006/relationships/tags" Target="../tags/tag281.xml"/><Relationship Id="rId16" Type="http://schemas.openxmlformats.org/officeDocument/2006/relationships/image" Target="../media/image1.emf"/><Relationship Id="rId1" Type="http://schemas.openxmlformats.org/officeDocument/2006/relationships/vmlDrawing" Target="../drawings/vmlDrawing20.vml"/><Relationship Id="rId6" Type="http://schemas.openxmlformats.org/officeDocument/2006/relationships/tags" Target="../tags/tag285.xml"/><Relationship Id="rId11" Type="http://schemas.openxmlformats.org/officeDocument/2006/relationships/tags" Target="../tags/tag290.xml"/><Relationship Id="rId5" Type="http://schemas.openxmlformats.org/officeDocument/2006/relationships/tags" Target="../tags/tag284.xml"/><Relationship Id="rId15" Type="http://schemas.openxmlformats.org/officeDocument/2006/relationships/oleObject" Target="../embeddings/oleObject20.bin"/><Relationship Id="rId10" Type="http://schemas.openxmlformats.org/officeDocument/2006/relationships/tags" Target="../tags/tag289.xml"/><Relationship Id="rId4" Type="http://schemas.openxmlformats.org/officeDocument/2006/relationships/tags" Target="../tags/tag283.xml"/><Relationship Id="rId9" Type="http://schemas.openxmlformats.org/officeDocument/2006/relationships/tags" Target="../tags/tag288.xml"/><Relationship Id="rId14"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8" Type="http://schemas.openxmlformats.org/officeDocument/2006/relationships/slideMaster" Target="../slideMasters/slideMaster2.xml"/><Relationship Id="rId3" Type="http://schemas.openxmlformats.org/officeDocument/2006/relationships/tags" Target="../tags/tag295.xml"/><Relationship Id="rId7" Type="http://schemas.openxmlformats.org/officeDocument/2006/relationships/tags" Target="../tags/tag299.xml"/><Relationship Id="rId2" Type="http://schemas.openxmlformats.org/officeDocument/2006/relationships/tags" Target="../tags/tag294.xml"/><Relationship Id="rId1" Type="http://schemas.openxmlformats.org/officeDocument/2006/relationships/tags" Target="../tags/tag293.xml"/><Relationship Id="rId6" Type="http://schemas.openxmlformats.org/officeDocument/2006/relationships/tags" Target="../tags/tag298.xml"/><Relationship Id="rId5" Type="http://schemas.openxmlformats.org/officeDocument/2006/relationships/tags" Target="../tags/tag297.xml"/><Relationship Id="rId4" Type="http://schemas.openxmlformats.org/officeDocument/2006/relationships/tags" Target="../tags/tag296.xml"/></Relationships>
</file>

<file path=ppt/slideLayouts/_rels/slideLayout32.xml.rels><?xml version="1.0" encoding="UTF-8" standalone="yes"?>
<Relationships xmlns="http://schemas.openxmlformats.org/package/2006/relationships"><Relationship Id="rId3" Type="http://schemas.openxmlformats.org/officeDocument/2006/relationships/tags" Target="../tags/tag302.xml"/><Relationship Id="rId2" Type="http://schemas.openxmlformats.org/officeDocument/2006/relationships/tags" Target="../tags/tag301.xml"/><Relationship Id="rId1" Type="http://schemas.openxmlformats.org/officeDocument/2006/relationships/tags" Target="../tags/tag300.xml"/><Relationship Id="rId5" Type="http://schemas.openxmlformats.org/officeDocument/2006/relationships/slideMaster" Target="../slideMasters/slideMaster2.xml"/><Relationship Id="rId4" Type="http://schemas.openxmlformats.org/officeDocument/2006/relationships/tags" Target="../tags/tag303.xml"/></Relationships>
</file>

<file path=ppt/slideLayouts/_rels/slideLayout3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tags" Target="../tags/tag305.xml"/><Relationship Id="rId7" Type="http://schemas.openxmlformats.org/officeDocument/2006/relationships/image" Target="../media/image2.emf"/><Relationship Id="rId2" Type="http://schemas.openxmlformats.org/officeDocument/2006/relationships/tags" Target="../tags/tag304.xml"/><Relationship Id="rId1" Type="http://schemas.openxmlformats.org/officeDocument/2006/relationships/vmlDrawing" Target="../drawings/vmlDrawing21.vml"/><Relationship Id="rId6" Type="http://schemas.openxmlformats.org/officeDocument/2006/relationships/oleObject" Target="../embeddings/oleObject21.bin"/><Relationship Id="rId5" Type="http://schemas.openxmlformats.org/officeDocument/2006/relationships/slideMaster" Target="../slideMasters/slideMaster2.xml"/><Relationship Id="rId4" Type="http://schemas.openxmlformats.org/officeDocument/2006/relationships/tags" Target="../tags/tag306.xml"/></Relationships>
</file>

<file path=ppt/slideLayouts/_rels/slideLayout34.xml.rels><?xml version="1.0" encoding="UTF-8" standalone="yes"?>
<Relationships xmlns="http://schemas.openxmlformats.org/package/2006/relationships"><Relationship Id="rId3" Type="http://schemas.openxmlformats.org/officeDocument/2006/relationships/tags" Target="../tags/tag309.xml"/><Relationship Id="rId2" Type="http://schemas.openxmlformats.org/officeDocument/2006/relationships/tags" Target="../tags/tag308.xml"/><Relationship Id="rId1" Type="http://schemas.openxmlformats.org/officeDocument/2006/relationships/tags" Target="../tags/tag307.xml"/><Relationship Id="rId5" Type="http://schemas.openxmlformats.org/officeDocument/2006/relationships/slideMaster" Target="../slideMasters/slideMaster2.xml"/><Relationship Id="rId4" Type="http://schemas.openxmlformats.org/officeDocument/2006/relationships/tags" Target="../tags/tag310.xml"/></Relationships>
</file>

<file path=ppt/slideLayouts/_rels/slideLayout35.xml.rels><?xml version="1.0" encoding="UTF-8" standalone="yes"?>
<Relationships xmlns="http://schemas.openxmlformats.org/package/2006/relationships"><Relationship Id="rId3" Type="http://schemas.openxmlformats.org/officeDocument/2006/relationships/tags" Target="../tags/tag313.xml"/><Relationship Id="rId2" Type="http://schemas.openxmlformats.org/officeDocument/2006/relationships/tags" Target="../tags/tag312.xml"/><Relationship Id="rId1" Type="http://schemas.openxmlformats.org/officeDocument/2006/relationships/tags" Target="../tags/tag311.xml"/><Relationship Id="rId5" Type="http://schemas.openxmlformats.org/officeDocument/2006/relationships/slideMaster" Target="../slideMasters/slideMaster2.xml"/><Relationship Id="rId4" Type="http://schemas.openxmlformats.org/officeDocument/2006/relationships/tags" Target="../tags/tag314.xml"/></Relationships>
</file>

<file path=ppt/slideLayouts/_rels/slideLayout36.xml.rels><?xml version="1.0" encoding="UTF-8" standalone="yes"?>
<Relationships xmlns="http://schemas.openxmlformats.org/package/2006/relationships"><Relationship Id="rId8" Type="http://schemas.openxmlformats.org/officeDocument/2006/relationships/tags" Target="../tags/tag321.xml"/><Relationship Id="rId3" Type="http://schemas.openxmlformats.org/officeDocument/2006/relationships/tags" Target="../tags/tag316.xml"/><Relationship Id="rId7" Type="http://schemas.openxmlformats.org/officeDocument/2006/relationships/tags" Target="../tags/tag320.xml"/><Relationship Id="rId2" Type="http://schemas.openxmlformats.org/officeDocument/2006/relationships/tags" Target="../tags/tag315.xml"/><Relationship Id="rId1" Type="http://schemas.openxmlformats.org/officeDocument/2006/relationships/vmlDrawing" Target="../drawings/vmlDrawing22.vml"/><Relationship Id="rId6" Type="http://schemas.openxmlformats.org/officeDocument/2006/relationships/tags" Target="../tags/tag319.xml"/><Relationship Id="rId11" Type="http://schemas.openxmlformats.org/officeDocument/2006/relationships/image" Target="../media/image1.emf"/><Relationship Id="rId5" Type="http://schemas.openxmlformats.org/officeDocument/2006/relationships/tags" Target="../tags/tag318.xml"/><Relationship Id="rId10" Type="http://schemas.openxmlformats.org/officeDocument/2006/relationships/oleObject" Target="../embeddings/oleObject22.bin"/><Relationship Id="rId4" Type="http://schemas.openxmlformats.org/officeDocument/2006/relationships/tags" Target="../tags/tag317.xml"/><Relationship Id="rId9"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tags" Target="../tags/tag43.xml"/><Relationship Id="rId7" Type="http://schemas.openxmlformats.org/officeDocument/2006/relationships/image" Target="../media/image3.png"/><Relationship Id="rId2" Type="http://schemas.openxmlformats.org/officeDocument/2006/relationships/tags" Target="../tags/tag42.xml"/><Relationship Id="rId1" Type="http://schemas.openxmlformats.org/officeDocument/2006/relationships/tags" Target="../tags/tag41.xml"/><Relationship Id="rId6" Type="http://schemas.openxmlformats.org/officeDocument/2006/relationships/slideMaster" Target="../slideMasters/slideMaster1.xml"/><Relationship Id="rId5" Type="http://schemas.openxmlformats.org/officeDocument/2006/relationships/tags" Target="../tags/tag45.xml"/><Relationship Id="rId4" Type="http://schemas.openxmlformats.org/officeDocument/2006/relationships/tags" Target="../tags/tag44.xml"/></Relationships>
</file>

<file path=ppt/slideLayouts/_rels/slideLayout5.xml.rels><?xml version="1.0" encoding="UTF-8" standalone="yes"?>
<Relationships xmlns="http://schemas.openxmlformats.org/package/2006/relationships"><Relationship Id="rId3" Type="http://schemas.openxmlformats.org/officeDocument/2006/relationships/tags" Target="../tags/tag48.xml"/><Relationship Id="rId2" Type="http://schemas.openxmlformats.org/officeDocument/2006/relationships/tags" Target="../tags/tag47.xml"/><Relationship Id="rId1" Type="http://schemas.openxmlformats.org/officeDocument/2006/relationships/tags" Target="../tags/tag46.xml"/><Relationship Id="rId5" Type="http://schemas.openxmlformats.org/officeDocument/2006/relationships/slideMaster" Target="../slideMasters/slideMaster1.xml"/><Relationship Id="rId4" Type="http://schemas.openxmlformats.org/officeDocument/2006/relationships/tags" Target="../tags/tag49.xml"/></Relationships>
</file>

<file path=ppt/slideLayouts/_rels/slideLayout6.xml.rels><?xml version="1.0" encoding="UTF-8" standalone="yes"?>
<Relationships xmlns="http://schemas.openxmlformats.org/package/2006/relationships"><Relationship Id="rId3" Type="http://schemas.openxmlformats.org/officeDocument/2006/relationships/tags" Target="../tags/tag52.xml"/><Relationship Id="rId2" Type="http://schemas.openxmlformats.org/officeDocument/2006/relationships/tags" Target="../tags/tag51.xml"/><Relationship Id="rId1" Type="http://schemas.openxmlformats.org/officeDocument/2006/relationships/tags" Target="../tags/tag50.xml"/><Relationship Id="rId6" Type="http://schemas.openxmlformats.org/officeDocument/2006/relationships/slideMaster" Target="../slideMasters/slideMaster1.xml"/><Relationship Id="rId5" Type="http://schemas.openxmlformats.org/officeDocument/2006/relationships/tags" Target="../tags/tag54.xml"/><Relationship Id="rId4" Type="http://schemas.openxmlformats.org/officeDocument/2006/relationships/tags" Target="../tags/tag53.xml"/></Relationships>
</file>

<file path=ppt/slideLayouts/_rels/slideLayout7.xml.rels><?xml version="1.0" encoding="UTF-8" standalone="yes"?>
<Relationships xmlns="http://schemas.openxmlformats.org/package/2006/relationships"><Relationship Id="rId8" Type="http://schemas.openxmlformats.org/officeDocument/2006/relationships/tags" Target="../tags/tag61.xml"/><Relationship Id="rId13" Type="http://schemas.openxmlformats.org/officeDocument/2006/relationships/tags" Target="../tags/tag66.xml"/><Relationship Id="rId3" Type="http://schemas.openxmlformats.org/officeDocument/2006/relationships/tags" Target="../tags/tag56.xml"/><Relationship Id="rId7" Type="http://schemas.openxmlformats.org/officeDocument/2006/relationships/tags" Target="../tags/tag60.xml"/><Relationship Id="rId12" Type="http://schemas.openxmlformats.org/officeDocument/2006/relationships/tags" Target="../tags/tag65.xml"/><Relationship Id="rId2" Type="http://schemas.openxmlformats.org/officeDocument/2006/relationships/tags" Target="../tags/tag55.xml"/><Relationship Id="rId16" Type="http://schemas.openxmlformats.org/officeDocument/2006/relationships/image" Target="../media/image1.emf"/><Relationship Id="rId1" Type="http://schemas.openxmlformats.org/officeDocument/2006/relationships/vmlDrawing" Target="../drawings/vmlDrawing4.vml"/><Relationship Id="rId6" Type="http://schemas.openxmlformats.org/officeDocument/2006/relationships/tags" Target="../tags/tag59.xml"/><Relationship Id="rId11" Type="http://schemas.openxmlformats.org/officeDocument/2006/relationships/tags" Target="../tags/tag64.xml"/><Relationship Id="rId5" Type="http://schemas.openxmlformats.org/officeDocument/2006/relationships/tags" Target="../tags/tag58.xml"/><Relationship Id="rId15" Type="http://schemas.openxmlformats.org/officeDocument/2006/relationships/oleObject" Target="../embeddings/oleObject4.bin"/><Relationship Id="rId10" Type="http://schemas.openxmlformats.org/officeDocument/2006/relationships/tags" Target="../tags/tag63.xml"/><Relationship Id="rId4" Type="http://schemas.openxmlformats.org/officeDocument/2006/relationships/tags" Target="../tags/tag57.xml"/><Relationship Id="rId9" Type="http://schemas.openxmlformats.org/officeDocument/2006/relationships/tags" Target="../tags/tag62.xml"/><Relationship Id="rId14"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8" Type="http://schemas.openxmlformats.org/officeDocument/2006/relationships/tags" Target="../tags/tag73.xml"/><Relationship Id="rId13" Type="http://schemas.openxmlformats.org/officeDocument/2006/relationships/tags" Target="../tags/tag78.xml"/><Relationship Id="rId3" Type="http://schemas.openxmlformats.org/officeDocument/2006/relationships/tags" Target="../tags/tag68.xml"/><Relationship Id="rId7" Type="http://schemas.openxmlformats.org/officeDocument/2006/relationships/tags" Target="../tags/tag72.xml"/><Relationship Id="rId12" Type="http://schemas.openxmlformats.org/officeDocument/2006/relationships/tags" Target="../tags/tag77.xml"/><Relationship Id="rId17" Type="http://schemas.openxmlformats.org/officeDocument/2006/relationships/image" Target="../media/image1.emf"/><Relationship Id="rId2" Type="http://schemas.openxmlformats.org/officeDocument/2006/relationships/tags" Target="../tags/tag67.xml"/><Relationship Id="rId16" Type="http://schemas.openxmlformats.org/officeDocument/2006/relationships/oleObject" Target="../embeddings/oleObject5.bin"/><Relationship Id="rId1" Type="http://schemas.openxmlformats.org/officeDocument/2006/relationships/vmlDrawing" Target="../drawings/vmlDrawing5.vml"/><Relationship Id="rId6" Type="http://schemas.openxmlformats.org/officeDocument/2006/relationships/tags" Target="../tags/tag71.xml"/><Relationship Id="rId11" Type="http://schemas.openxmlformats.org/officeDocument/2006/relationships/tags" Target="../tags/tag76.xml"/><Relationship Id="rId5" Type="http://schemas.openxmlformats.org/officeDocument/2006/relationships/tags" Target="../tags/tag70.xml"/><Relationship Id="rId15" Type="http://schemas.openxmlformats.org/officeDocument/2006/relationships/slideMaster" Target="../slideMasters/slideMaster1.xml"/><Relationship Id="rId10" Type="http://schemas.openxmlformats.org/officeDocument/2006/relationships/tags" Target="../tags/tag75.xml"/><Relationship Id="rId4" Type="http://schemas.openxmlformats.org/officeDocument/2006/relationships/tags" Target="../tags/tag69.xml"/><Relationship Id="rId9" Type="http://schemas.openxmlformats.org/officeDocument/2006/relationships/tags" Target="../tags/tag74.xml"/><Relationship Id="rId14" Type="http://schemas.openxmlformats.org/officeDocument/2006/relationships/tags" Target="../tags/tag79.xml"/></Relationships>
</file>

<file path=ppt/slideLayouts/_rels/slideLayout9.xml.rels><?xml version="1.0" encoding="UTF-8" standalone="yes"?>
<Relationships xmlns="http://schemas.openxmlformats.org/package/2006/relationships"><Relationship Id="rId8" Type="http://schemas.openxmlformats.org/officeDocument/2006/relationships/tags" Target="../tags/tag86.xml"/><Relationship Id="rId13" Type="http://schemas.openxmlformats.org/officeDocument/2006/relationships/tags" Target="../tags/tag91.xml"/><Relationship Id="rId18" Type="http://schemas.openxmlformats.org/officeDocument/2006/relationships/image" Target="../media/image1.emf"/><Relationship Id="rId3" Type="http://schemas.openxmlformats.org/officeDocument/2006/relationships/tags" Target="../tags/tag81.xml"/><Relationship Id="rId7" Type="http://schemas.openxmlformats.org/officeDocument/2006/relationships/tags" Target="../tags/tag85.xml"/><Relationship Id="rId12" Type="http://schemas.openxmlformats.org/officeDocument/2006/relationships/tags" Target="../tags/tag90.xml"/><Relationship Id="rId17" Type="http://schemas.openxmlformats.org/officeDocument/2006/relationships/oleObject" Target="../embeddings/oleObject6.bin"/><Relationship Id="rId2" Type="http://schemas.openxmlformats.org/officeDocument/2006/relationships/tags" Target="../tags/tag80.xml"/><Relationship Id="rId16" Type="http://schemas.openxmlformats.org/officeDocument/2006/relationships/slideMaster" Target="../slideMasters/slideMaster1.xml"/><Relationship Id="rId20" Type="http://schemas.openxmlformats.org/officeDocument/2006/relationships/image" Target="../media/image4.png"/><Relationship Id="rId1" Type="http://schemas.openxmlformats.org/officeDocument/2006/relationships/vmlDrawing" Target="../drawings/vmlDrawing6.vml"/><Relationship Id="rId6" Type="http://schemas.openxmlformats.org/officeDocument/2006/relationships/tags" Target="../tags/tag84.xml"/><Relationship Id="rId11" Type="http://schemas.openxmlformats.org/officeDocument/2006/relationships/tags" Target="../tags/tag89.xml"/><Relationship Id="rId5" Type="http://schemas.openxmlformats.org/officeDocument/2006/relationships/tags" Target="../tags/tag83.xml"/><Relationship Id="rId15" Type="http://schemas.openxmlformats.org/officeDocument/2006/relationships/tags" Target="../tags/tag93.xml"/><Relationship Id="rId10" Type="http://schemas.openxmlformats.org/officeDocument/2006/relationships/tags" Target="../tags/tag88.xml"/><Relationship Id="rId19" Type="http://schemas.openxmlformats.org/officeDocument/2006/relationships/image" Target="../media/image3.png"/><Relationship Id="rId4" Type="http://schemas.openxmlformats.org/officeDocument/2006/relationships/tags" Target="../tags/tag82.xml"/><Relationship Id="rId9" Type="http://schemas.openxmlformats.org/officeDocument/2006/relationships/tags" Target="../tags/tag87.xml"/><Relationship Id="rId14" Type="http://schemas.openxmlformats.org/officeDocument/2006/relationships/tags" Target="../tags/tag92.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2"/>
            </p:custDataLst>
            <p:extLst>
              <p:ext uri="{D42A27DB-BD31-4B8C-83A1-F6EECF244321}">
                <p14:modId xmlns:p14="http://schemas.microsoft.com/office/powerpoint/2010/main" val="1133657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264" name="think-cell Slide" r:id="rId9" imgW="344" imgH="344" progId="TCLayout.ActiveDocument.1">
                  <p:embed/>
                </p:oleObj>
              </mc:Choice>
              <mc:Fallback>
                <p:oleObj name="think-cell Slide" r:id="rId9"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4"/>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5"/>
            </p:custDataLst>
          </p:nvPr>
        </p:nvSpPr>
        <p:spPr>
          <a:xfrm>
            <a:off x="554736"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6"/>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7"/>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dirty="0"/>
              <a:t>Click to edit Master title style</a:t>
            </a:r>
          </a:p>
        </p:txBody>
      </p:sp>
      <p:sp>
        <p:nvSpPr>
          <p:cNvPr id="2" name="TextBox 1">
            <a:extLst>
              <a:ext uri="{FF2B5EF4-FFF2-40B4-BE49-F238E27FC236}">
                <a16:creationId xmlns:a16="http://schemas.microsoft.com/office/drawing/2014/main" id="{8AA6BEF1-02F1-4161-9159-874C85EF300E}"/>
              </a:ext>
            </a:extLst>
          </p:cNvPr>
          <p:cNvSpPr txBox="1"/>
          <p:nvPr userDrawn="1"/>
        </p:nvSpPr>
        <p:spPr>
          <a:xfrm>
            <a:off x="551942" y="486828"/>
            <a:ext cx="3105658" cy="97928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zh-CN" altLang="en-US" sz="2000" dirty="0"/>
              <a:t>阿里云</a:t>
            </a:r>
            <a:r>
              <a:rPr lang="zh-CN" altLang="en-US" sz="2000" kern="1200" dirty="0">
                <a:solidFill>
                  <a:schemeClr val="tx1"/>
                </a:solidFill>
                <a:latin typeface="+mn-lt"/>
                <a:ea typeface="+mn-ea"/>
                <a:cs typeface="+mn-cs"/>
              </a:rPr>
              <a:t>数智服务创新挑战赛</a:t>
            </a:r>
            <a:endParaRPr lang="en-US" altLang="zh-CN" sz="2000" kern="1200" dirty="0">
              <a:solidFill>
                <a:schemeClr val="tx1"/>
              </a:solidFill>
              <a:latin typeface="+mn-lt"/>
              <a:ea typeface="+mn-ea"/>
              <a:cs typeface="+mn-cs"/>
            </a:endParaRPr>
          </a:p>
          <a:p>
            <a:pPr marL="0" algn="l" defTabSz="914400" rtl="0" eaLnBrk="1" latinLnBrk="0" hangingPunct="1">
              <a:spcBef>
                <a:spcPts val="300"/>
              </a:spcBef>
              <a:spcAft>
                <a:spcPts val="300"/>
              </a:spcAft>
              <a:buNone/>
            </a:pPr>
            <a:r>
              <a:rPr lang="zh-CN" altLang="en-US" sz="2000" kern="1200" dirty="0">
                <a:solidFill>
                  <a:schemeClr val="tx1"/>
                </a:solidFill>
                <a:latin typeface="+mn-lt"/>
                <a:ea typeface="+mn-ea"/>
                <a:cs typeface="+mn-cs"/>
              </a:rPr>
              <a:t>服务调度比赛</a:t>
            </a:r>
          </a:p>
        </p:txBody>
      </p:sp>
    </p:spTree>
    <p:extLst>
      <p:ext uri="{BB962C8B-B14F-4D97-AF65-F5344CB8AC3E}">
        <p14:creationId xmlns:p14="http://schemas.microsoft.com/office/powerpoint/2010/main" val="76420080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25689775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7382" name="think-cell Slide" r:id="rId18" imgW="572" imgH="588" progId="TCLayout.ActiveDocument.1">
                  <p:embed/>
                </p:oleObj>
              </mc:Choice>
              <mc:Fallback>
                <p:oleObj name="think-cell Slide" r:id="rId1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4"/>
            </p:custDataLst>
          </p:nvPr>
        </p:nvSpPr>
        <p:spPr>
          <a:xfrm>
            <a:off x="554736" y="172212"/>
            <a:ext cx="6967728" cy="731520"/>
          </a:xfrm>
        </p:spPr>
        <p:txBody>
          <a:body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6"/>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8"/>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9"/>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10"/>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2"/>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3"/>
            </p:custDataLst>
          </p:nvPr>
        </p:nvSpPr>
        <p:spPr>
          <a:xfrm>
            <a:off x="554736" y="8847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14"/>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2" name="1. On-page tracker">
            <a:extLst>
              <a:ext uri="{FF2B5EF4-FFF2-40B4-BE49-F238E27FC236}">
                <a16:creationId xmlns:a16="http://schemas.microsoft.com/office/drawing/2014/main" id="{C9F4B9E2-8CBE-4C72-8316-55D330991DCD}"/>
              </a:ext>
            </a:extLst>
          </p:cNvPr>
          <p:cNvSpPr>
            <a:spLocks noGrp="1"/>
          </p:cNvSpPr>
          <p:nvPr>
            <p:ph type="body" sz="quarter" idx="17" hasCustomPrompt="1"/>
            <p:custDataLst>
              <p:tags r:id="rId15"/>
            </p:custDataLst>
          </p:nvPr>
        </p:nvSpPr>
        <p:spPr>
          <a:xfrm>
            <a:off x="8174736" y="89319"/>
            <a:ext cx="3465576" cy="123111"/>
          </a:xfrm>
        </p:spPr>
        <p:txBody>
          <a:bodyPr anchor="ctr" anchorCtr="0">
            <a:spAutoFit/>
          </a:bodyPr>
          <a:lstStyle>
            <a:lvl1pPr algn="r">
              <a:defRPr sz="800">
                <a:latin typeface="+mn-lt"/>
              </a:defRPr>
            </a:lvl1pPr>
          </a:lstStyle>
          <a:p>
            <a:pPr lvl="0"/>
            <a:r>
              <a:rPr lang="en-US" dirty="0"/>
              <a:t>Chapter › Topic</a:t>
            </a:r>
          </a:p>
        </p:txBody>
      </p:sp>
      <p:pic>
        <p:nvPicPr>
          <p:cNvPr id="4" name="图片 3">
            <a:extLst>
              <a:ext uri="{FF2B5EF4-FFF2-40B4-BE49-F238E27FC236}">
                <a16:creationId xmlns:a16="http://schemas.microsoft.com/office/drawing/2014/main" id="{A35DF7E4-DB4D-44C0-8AA9-1D994C0D56F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5" name="图片 4">
            <a:extLst>
              <a:ext uri="{FF2B5EF4-FFF2-40B4-BE49-F238E27FC236}">
                <a16:creationId xmlns:a16="http://schemas.microsoft.com/office/drawing/2014/main" id="{D1CBA7B5-6D57-4A85-941C-AC1D55648D7B}"/>
              </a:ext>
            </a:extLst>
          </p:cNvPr>
          <p:cNvPicPr>
            <a:picLocks noChangeAspect="1"/>
          </p:cNvPicPr>
          <p:nvPr userDrawn="1"/>
        </p:nvPicPr>
        <p:blipFill>
          <a:blip r:embed="rId21">
            <a:clrChange>
              <a:clrFrom>
                <a:srgbClr val="FFFFFF"/>
              </a:clrFrom>
              <a:clrTo>
                <a:srgbClr val="FFFFFF">
                  <a:alpha val="0"/>
                </a:srgbClr>
              </a:clrTo>
            </a:clrChange>
          </a:blip>
          <a:stretch>
            <a:fillRect/>
          </a:stretch>
        </p:blipFill>
        <p:spPr>
          <a:xfrm>
            <a:off x="10586266" y="172212"/>
            <a:ext cx="914287" cy="914287"/>
          </a:xfrm>
          <a:prstGeom prst="rect">
            <a:avLst/>
          </a:prstGeom>
        </p:spPr>
      </p:pic>
      <p:pic>
        <p:nvPicPr>
          <p:cNvPr id="9" name="图片 8">
            <a:extLst>
              <a:ext uri="{FF2B5EF4-FFF2-40B4-BE49-F238E27FC236}">
                <a16:creationId xmlns:a16="http://schemas.microsoft.com/office/drawing/2014/main" id="{BE6F9C75-9CA1-43DC-976A-7FAE4B8F9E59}"/>
              </a:ext>
            </a:extLst>
          </p:cNvPr>
          <p:cNvPicPr>
            <a:picLocks noChangeAspect="1"/>
          </p:cNvPicPr>
          <p:nvPr userDrawn="1"/>
        </p:nvPicPr>
        <p:blipFill>
          <a:blip r:embed="rId22"/>
          <a:stretch>
            <a:fillRect/>
          </a:stretch>
        </p:blipFill>
        <p:spPr>
          <a:xfrm>
            <a:off x="10011156" y="6517014"/>
            <a:ext cx="1266276" cy="230926"/>
          </a:xfrm>
          <a:prstGeom prst="rect">
            <a:avLst/>
          </a:prstGeom>
        </p:spPr>
      </p:pic>
      <p:sp>
        <p:nvSpPr>
          <p:cNvPr id="10" name="SlideLogoText">
            <a:extLst>
              <a:ext uri="{FF2B5EF4-FFF2-40B4-BE49-F238E27FC236}">
                <a16:creationId xmlns:a16="http://schemas.microsoft.com/office/drawing/2014/main" id="{3D3782A7-2988-424C-8CC8-E9BEE615A1F2}"/>
              </a:ext>
            </a:extLst>
          </p:cNvPr>
          <p:cNvSpPr txBox="1"/>
          <p:nvPr userDrawn="1">
            <p:custDataLst>
              <p:tags r:id="rId16"/>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99701634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8406"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7" name="SlideLogoText">
            <a:extLst>
              <a:ext uri="{FF2B5EF4-FFF2-40B4-BE49-F238E27FC236}">
                <a16:creationId xmlns:a16="http://schemas.microsoft.com/office/drawing/2014/main" id="{609F85FD-B74A-4A4E-BFA9-7668DD6BCB90}"/>
              </a:ext>
            </a:extLst>
          </p:cNvPr>
          <p:cNvSpPr txBox="1"/>
          <p:nvPr userDrawn="1">
            <p:custDataLst>
              <p:tags r:id="rId5"/>
            </p:custDataLst>
          </p:nvPr>
        </p:nvSpPr>
        <p:spPr bwMode="black">
          <a:xfrm>
            <a:off x="10889331" y="6498754"/>
            <a:ext cx="423194"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创造</a:t>
            </a:r>
            <a:r>
              <a:rPr kumimoji="0" lang="en-US" altLang="zh-CN"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404</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7"/>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8"/>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9"/>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10"/>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1"/>
            </p:custDataLst>
          </p:nvPr>
        </p:nvSpPr>
        <p:spPr>
          <a:xfrm>
            <a:off x="554736" y="172212"/>
            <a:ext cx="7918704"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2"/>
            </p:custDataLst>
          </p:nvPr>
        </p:nvSpPr>
        <p:spPr>
          <a:xfrm>
            <a:off x="554736" y="8847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sp>
        <p:nvSpPr>
          <p:cNvPr id="15" name="1. On-page tracker">
            <a:extLst>
              <a:ext uri="{FF2B5EF4-FFF2-40B4-BE49-F238E27FC236}">
                <a16:creationId xmlns:a16="http://schemas.microsoft.com/office/drawing/2014/main" id="{1E771D75-4092-4C08-B152-0A8A51C4AB58}"/>
              </a:ext>
            </a:extLst>
          </p:cNvPr>
          <p:cNvSpPr>
            <a:spLocks noGrp="1"/>
          </p:cNvSpPr>
          <p:nvPr>
            <p:ph type="body" sz="quarter" idx="17" hasCustomPrompt="1"/>
            <p:custDataLst>
              <p:tags r:id="rId14"/>
            </p:custDataLst>
          </p:nvPr>
        </p:nvSpPr>
        <p:spPr>
          <a:xfrm>
            <a:off x="9116568" y="89319"/>
            <a:ext cx="2523744"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88739809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BAF19FD1-F55B-47CA-98C2-847FF06FB465}"/>
              </a:ext>
            </a:extLst>
          </p:cNvPr>
          <p:cNvSpPr>
            <a:spLocks noGrp="1"/>
          </p:cNvSpPr>
          <p:nvPr>
            <p:ph type="body" sz="quarter" idx="17" hasCustomPrompt="1"/>
            <p:custDataLst>
              <p:tags r:id="rId7"/>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
        <p:nvSpPr>
          <p:cNvPr id="9" name="Rectangle 8">
            <a:extLst>
              <a:ext uri="{FF2B5EF4-FFF2-40B4-BE49-F238E27FC236}">
                <a16:creationId xmlns:a16="http://schemas.microsoft.com/office/drawing/2014/main" id="{3D8BD3FC-DFC9-47F2-B2DC-B03A63C191A6}"/>
              </a:ext>
            </a:extLst>
          </p:cNvPr>
          <p:cNvSpPr/>
          <p:nvPr userDrawn="1"/>
        </p:nvSpPr>
        <p:spPr>
          <a:xfrm>
            <a:off x="10009121" y="6498754"/>
            <a:ext cx="1303404" cy="13849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Tree>
    <p:extLst>
      <p:ext uri="{BB962C8B-B14F-4D97-AF65-F5344CB8AC3E}">
        <p14:creationId xmlns:p14="http://schemas.microsoft.com/office/powerpoint/2010/main" val="1977593540"/>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6" name="1. On-page tracker">
            <a:extLst>
              <a:ext uri="{FF2B5EF4-FFF2-40B4-BE49-F238E27FC236}">
                <a16:creationId xmlns:a16="http://schemas.microsoft.com/office/drawing/2014/main" id="{118A30D9-833F-440B-AA55-24469A8874C9}"/>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
        <p:nvSpPr>
          <p:cNvPr id="10" name="Rectangle 9">
            <a:extLst>
              <a:ext uri="{FF2B5EF4-FFF2-40B4-BE49-F238E27FC236}">
                <a16:creationId xmlns:a16="http://schemas.microsoft.com/office/drawing/2014/main" id="{3E8C6A0F-C5C8-47EC-85C1-C036F057B983}"/>
              </a:ext>
            </a:extLst>
          </p:cNvPr>
          <p:cNvSpPr/>
          <p:nvPr userDrawn="1"/>
        </p:nvSpPr>
        <p:spPr>
          <a:xfrm>
            <a:off x="10009121" y="6498754"/>
            <a:ext cx="1303404" cy="13849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Tree>
    <p:extLst>
      <p:ext uri="{BB962C8B-B14F-4D97-AF65-F5344CB8AC3E}">
        <p14:creationId xmlns:p14="http://schemas.microsoft.com/office/powerpoint/2010/main" val="981076032"/>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2"/>
            </p:custDataLst>
            <p:extLst>
              <p:ext uri="{D42A27DB-BD31-4B8C-83A1-F6EECF244321}">
                <p14:modId xmlns:p14="http://schemas.microsoft.com/office/powerpoint/2010/main" val="114854641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429" name="think-cell Slide" r:id="rId6" imgW="344" imgH="344" progId="TCLayout.ActiveDocument.1">
                  <p:embed/>
                </p:oleObj>
              </mc:Choice>
              <mc:Fallback>
                <p:oleObj name="think-cell Slide" r:id="rId6"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9" name="Partnership">
            <a:extLst>
              <a:ext uri="{FF2B5EF4-FFF2-40B4-BE49-F238E27FC236}">
                <a16:creationId xmlns:a16="http://schemas.microsoft.com/office/drawing/2014/main" id="{7C3A32BD-483D-48A2-B0AF-7A5223571242}"/>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3" name="LogoImage">
            <a:extLst>
              <a:ext uri="{FF2B5EF4-FFF2-40B4-BE49-F238E27FC236}">
                <a16:creationId xmlns:a16="http://schemas.microsoft.com/office/drawing/2014/main" id="{CC7EE236-F5C9-45E4-A938-FB794BCDD026}"/>
              </a:ext>
            </a:extLst>
          </p:cNvPr>
          <p:cNvGrpSpPr>
            <a:grpSpLocks noChangeAspect="1"/>
          </p:cNvGrpSpPr>
          <p:nvPr userDrawn="1">
            <p:custDataLst>
              <p:tags r:id="rId3"/>
            </p:custDataLst>
          </p:nvPr>
        </p:nvGrpSpPr>
        <p:grpSpPr bwMode="black">
          <a:xfrm>
            <a:off x="549271" y="481160"/>
            <a:ext cx="1893201" cy="585216"/>
            <a:chOff x="0" y="973"/>
            <a:chExt cx="7680" cy="2374"/>
          </a:xfrm>
        </p:grpSpPr>
        <p:sp>
          <p:nvSpPr>
            <p:cNvPr id="14" name="AutoShape 3">
              <a:extLst>
                <a:ext uri="{FF2B5EF4-FFF2-40B4-BE49-F238E27FC236}">
                  <a16:creationId xmlns:a16="http://schemas.microsoft.com/office/drawing/2014/main" id="{DD51008E-BD46-4558-BF00-CDD9F0CE18C6}"/>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Freeform 5">
              <a:extLst>
                <a:ext uri="{FF2B5EF4-FFF2-40B4-BE49-F238E27FC236}">
                  <a16:creationId xmlns:a16="http://schemas.microsoft.com/office/drawing/2014/main" id="{FC37904A-905D-4FD7-8DD4-604C419D9AB5}"/>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112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8" name="5. Source" hidden="1">
            <a:extLst>
              <a:ext uri="{FF2B5EF4-FFF2-40B4-BE49-F238E27FC236}">
                <a16:creationId xmlns:a16="http://schemas.microsoft.com/office/drawing/2014/main" id="{330AE89A-7771-4A6E-A02D-893DCB66C87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1114581715"/>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userDrawn="1">
  <p:cSld name="1_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5" name="1. On-page tracker">
            <a:extLst>
              <a:ext uri="{FF2B5EF4-FFF2-40B4-BE49-F238E27FC236}">
                <a16:creationId xmlns:a16="http://schemas.microsoft.com/office/drawing/2014/main" id="{060F9BBF-7A9F-4997-816D-34BA12217698}"/>
              </a:ext>
            </a:extLst>
          </p:cNvPr>
          <p:cNvSpPr>
            <a:spLocks noGrp="1"/>
          </p:cNvSpPr>
          <p:nvPr>
            <p:ph type="body" sz="quarter" idx="16" hasCustomPrompt="1"/>
            <p:custDataLst>
              <p:tags r:id="rId3"/>
            </p:custDataLst>
          </p:nvPr>
        </p:nvSpPr>
        <p:spPr>
          <a:xfrm>
            <a:off x="7159752" y="89320"/>
            <a:ext cx="4480560"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Rectangle 6">
            <a:extLst>
              <a:ext uri="{FF2B5EF4-FFF2-40B4-BE49-F238E27FC236}">
                <a16:creationId xmlns:a16="http://schemas.microsoft.com/office/drawing/2014/main" id="{D7B535D8-2DE5-4F13-9F3C-32F3AFFDFDBA}"/>
              </a:ext>
            </a:extLst>
          </p:cNvPr>
          <p:cNvSpPr/>
          <p:nvPr userDrawn="1"/>
        </p:nvSpPr>
        <p:spPr>
          <a:xfrm>
            <a:off x="10009121" y="6498754"/>
            <a:ext cx="1303404" cy="13849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Tree>
    <p:extLst>
      <p:ext uri="{BB962C8B-B14F-4D97-AF65-F5344CB8AC3E}">
        <p14:creationId xmlns:p14="http://schemas.microsoft.com/office/powerpoint/2010/main" val="3675292412"/>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userDrawn="1">
  <p:cSld name="Contrast Custom">
    <p:spTree>
      <p:nvGrpSpPr>
        <p:cNvPr id="1" name=""/>
        <p:cNvGrpSpPr/>
        <p:nvPr/>
      </p:nvGrpSpPr>
      <p:grpSpPr>
        <a:xfrm>
          <a:off x="0" y="0"/>
          <a:ext cx="0" cy="0"/>
          <a:chOff x="0" y="0"/>
          <a:chExt cx="0" cy="0"/>
        </a:xfrm>
      </p:grpSpPr>
      <p:sp>
        <p:nvSpPr>
          <p:cNvPr id="4" name="SlideLogoText" hidden="1">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30972" y="6496569"/>
            <a:ext cx="1157995" cy="141312"/>
          </a:xfrm>
          <a:prstGeom prst="rect">
            <a:avLst/>
          </a:prstGeom>
          <a:noFill/>
        </p:spPr>
        <p:txBody>
          <a:bodyPr wrap="none" lIns="0" tIns="0" rIns="0" bIns="0" rtlCol="0" anchor="b">
            <a:spAutoFit/>
          </a:bodyPr>
          <a:lstStyle/>
          <a:p>
            <a:pPr marL="0" marR="0" lvl="0" indent="0" algn="ctr" defTabSz="914396"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5942"/>
            <a:ext cx="325501" cy="141312"/>
          </a:xfrm>
          <a:prstGeom prst="rect">
            <a:avLst/>
          </a:prstGeom>
          <a:noFill/>
          <a:ln w="9525" algn="ctr">
            <a:noFill/>
            <a:miter lim="800000"/>
            <a:headEnd/>
            <a:tailEnd/>
          </a:ln>
          <a:effectLst/>
        </p:spPr>
        <p:txBody>
          <a:bodyPr wrap="square" lIns="0" tIns="0" rIns="0" bIns="0" anchor="b">
            <a:spAutoFit/>
          </a:bodyPr>
          <a:lstStyle/>
          <a:p>
            <a:pPr algn="r" defTabSz="610741"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1"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1. On-page tracker">
            <a:extLst>
              <a:ext uri="{FF2B5EF4-FFF2-40B4-BE49-F238E27FC236}">
                <a16:creationId xmlns:a16="http://schemas.microsoft.com/office/drawing/2014/main" id="{F38B22BC-3AB2-4A5C-88EF-9C555D37D5F8}"/>
              </a:ext>
            </a:extLst>
          </p:cNvPr>
          <p:cNvSpPr>
            <a:spLocks noGrp="1"/>
          </p:cNvSpPr>
          <p:nvPr>
            <p:ph type="body" sz="quarter" idx="16" hasCustomPrompt="1"/>
            <p:custDataLst>
              <p:tags r:id="rId3"/>
            </p:custDataLst>
          </p:nvPr>
        </p:nvSpPr>
        <p:spPr>
          <a:xfrm>
            <a:off x="7159753" y="88070"/>
            <a:ext cx="4480560" cy="125612"/>
          </a:xfrm>
        </p:spPr>
        <p:txBody>
          <a:bodyPr vert="horz" wrap="square" lIns="0" tIns="0" rIns="0" bIns="0" rtlCol="0" anchor="ctr" anchorCtr="0">
            <a:spAutoFit/>
          </a:bodyPr>
          <a:lstStyle>
            <a:lvl1pPr algn="r">
              <a:defRPr lang="en-US" sz="816" dirty="0"/>
            </a:lvl1pPr>
          </a:lstStyle>
          <a:p>
            <a:pPr lvl="0" algn="r"/>
            <a:r>
              <a:rPr lang="en-US" dirty="0"/>
              <a:t>Chapter › Topic</a:t>
            </a:r>
          </a:p>
        </p:txBody>
      </p:sp>
      <p:sp>
        <p:nvSpPr>
          <p:cNvPr id="2" name="5. Source" hidden="1">
            <a:extLst>
              <a:ext uri="{FF2B5EF4-FFF2-40B4-BE49-F238E27FC236}">
                <a16:creationId xmlns:a16="http://schemas.microsoft.com/office/drawing/2014/main" id="{5C33D6AF-1224-404E-95DA-2E3BE3DBA973}"/>
              </a:ext>
            </a:extLst>
          </p:cNvPr>
          <p:cNvSpPr txBox="1"/>
          <p:nvPr userDrawn="1">
            <p:custDataLst>
              <p:tags r:id="rId4"/>
            </p:custDataLst>
          </p:nvPr>
        </p:nvSpPr>
        <p:spPr>
          <a:xfrm>
            <a:off x="554737" y="6501671"/>
            <a:ext cx="7277861" cy="141312"/>
          </a:xfrm>
          <a:prstGeom prst="rect">
            <a:avLst/>
          </a:prstGeom>
          <a:ln w="6350">
            <a:noFill/>
            <a:miter lim="800000"/>
          </a:ln>
        </p:spPr>
        <p:txBody>
          <a:bodyPr vert="horz" wrap="square" lIns="0" tIns="0" rIns="0" bIns="0" rtlCol="0">
            <a:spAutoFit/>
          </a:bodyPr>
          <a:lstStyle/>
          <a:p>
            <a:pPr algn="l">
              <a:spcBef>
                <a:spcPts val="306"/>
              </a:spcBef>
              <a:spcAft>
                <a:spcPts val="306"/>
              </a:spcAft>
              <a:buNone/>
            </a:pPr>
            <a:r>
              <a:rPr lang="en-US" sz="900" dirty="0"/>
              <a:t>Source: ...</a:t>
            </a:r>
          </a:p>
        </p:txBody>
      </p:sp>
    </p:spTree>
    <p:extLst>
      <p:ext uri="{BB962C8B-B14F-4D97-AF65-F5344CB8AC3E}">
        <p14:creationId xmlns:p14="http://schemas.microsoft.com/office/powerpoint/2010/main" val="2198120021"/>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453"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1. On-page tracker">
            <a:extLst>
              <a:ext uri="{FF2B5EF4-FFF2-40B4-BE49-F238E27FC236}">
                <a16:creationId xmlns:a16="http://schemas.microsoft.com/office/drawing/2014/main" id="{113DFDDF-7DA2-4E92-8555-8B9DB1295FAA}"/>
              </a:ext>
            </a:extLst>
          </p:cNvPr>
          <p:cNvSpPr>
            <a:spLocks noGrp="1"/>
          </p:cNvSpPr>
          <p:nvPr>
            <p:ph type="body" sz="quarter" idx="16" hasCustomPrompt="1"/>
            <p:custDataLst>
              <p:tags r:id="rId7"/>
            </p:custDataLst>
          </p:nvPr>
        </p:nvSpPr>
        <p:spPr>
          <a:xfrm>
            <a:off x="7156704" y="89320"/>
            <a:ext cx="4480560"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6" name="Rectangle 5">
            <a:extLst>
              <a:ext uri="{FF2B5EF4-FFF2-40B4-BE49-F238E27FC236}">
                <a16:creationId xmlns:a16="http://schemas.microsoft.com/office/drawing/2014/main" id="{B2E2B5F5-6BA1-40CA-91E3-0C8C39E2B5A6}"/>
              </a:ext>
            </a:extLst>
          </p:cNvPr>
          <p:cNvSpPr/>
          <p:nvPr userDrawn="1"/>
        </p:nvSpPr>
        <p:spPr>
          <a:xfrm>
            <a:off x="10009121" y="6498754"/>
            <a:ext cx="1303404" cy="13849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Tree>
    <p:extLst>
      <p:ext uri="{BB962C8B-B14F-4D97-AF65-F5344CB8AC3E}">
        <p14:creationId xmlns:p14="http://schemas.microsoft.com/office/powerpoint/2010/main" val="1256279390"/>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2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4147616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2678"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pic>
        <p:nvPicPr>
          <p:cNvPr id="4" name="图片 3">
            <a:extLst>
              <a:ext uri="{FF2B5EF4-FFF2-40B4-BE49-F238E27FC236}">
                <a16:creationId xmlns:a16="http://schemas.microsoft.com/office/drawing/2014/main" id="{76EE1A13-7A51-45E1-941C-9A83CBB766F4}"/>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5" name="图片 4">
            <a:extLst>
              <a:ext uri="{FF2B5EF4-FFF2-40B4-BE49-F238E27FC236}">
                <a16:creationId xmlns:a16="http://schemas.microsoft.com/office/drawing/2014/main" id="{8AA9B3EB-312B-43F8-B110-AA8033B88A16}"/>
              </a:ext>
            </a:extLst>
          </p:cNvPr>
          <p:cNvPicPr>
            <a:picLocks noChangeAspect="1"/>
          </p:cNvPicPr>
          <p:nvPr userDrawn="1"/>
        </p:nvPicPr>
        <p:blipFill>
          <a:blip r:embed="rId13">
            <a:clrChange>
              <a:clrFrom>
                <a:srgbClr val="FFFFFF"/>
              </a:clrFrom>
              <a:clrTo>
                <a:srgbClr val="FFFFFF">
                  <a:alpha val="0"/>
                </a:srgbClr>
              </a:clrTo>
            </a:clrChange>
          </a:blip>
          <a:stretch>
            <a:fillRect/>
          </a:stretch>
        </p:blipFill>
        <p:spPr>
          <a:xfrm>
            <a:off x="10586266" y="172212"/>
            <a:ext cx="914287" cy="914287"/>
          </a:xfrm>
          <a:prstGeom prst="rect">
            <a:avLst/>
          </a:prstGeom>
        </p:spPr>
      </p:pic>
      <p:sp>
        <p:nvSpPr>
          <p:cNvPr id="6" name="SlideLogoText">
            <a:extLst>
              <a:ext uri="{FF2B5EF4-FFF2-40B4-BE49-F238E27FC236}">
                <a16:creationId xmlns:a16="http://schemas.microsoft.com/office/drawing/2014/main" id="{99F6D3EC-5C4E-4DB7-8405-11A51F0613D3}"/>
              </a:ext>
            </a:extLst>
          </p:cNvPr>
          <p:cNvSpPr txBox="1"/>
          <p:nvPr userDrawn="1">
            <p:custDataLst>
              <p:tags r:id="rId8"/>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619814380"/>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1_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08573"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6"/>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7"/>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8"/>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9"/>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0"/>
            </p:custDataLst>
          </p:nvPr>
        </p:nvSpPr>
        <p:spPr>
          <a:xfrm>
            <a:off x="554736" y="172212"/>
            <a:ext cx="7918704"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1"/>
            </p:custDataLst>
          </p:nvPr>
        </p:nvSpPr>
        <p:spPr>
          <a:xfrm>
            <a:off x="554736" y="8847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pic>
        <p:nvPicPr>
          <p:cNvPr id="4" name="图片 3">
            <a:extLst>
              <a:ext uri="{FF2B5EF4-FFF2-40B4-BE49-F238E27FC236}">
                <a16:creationId xmlns:a16="http://schemas.microsoft.com/office/drawing/2014/main" id="{B13D1A65-FFD5-4EA7-9E50-145F38E4AA6B}"/>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5" name="图片 4">
            <a:extLst>
              <a:ext uri="{FF2B5EF4-FFF2-40B4-BE49-F238E27FC236}">
                <a16:creationId xmlns:a16="http://schemas.microsoft.com/office/drawing/2014/main" id="{94B42E44-661C-466F-9128-6432627D7DAC}"/>
              </a:ext>
            </a:extLst>
          </p:cNvPr>
          <p:cNvPicPr>
            <a:picLocks noChangeAspect="1"/>
          </p:cNvPicPr>
          <p:nvPr userDrawn="1"/>
        </p:nvPicPr>
        <p:blipFill>
          <a:blip r:embed="rId18">
            <a:clrChange>
              <a:clrFrom>
                <a:srgbClr val="FFFFFF"/>
              </a:clrFrom>
              <a:clrTo>
                <a:srgbClr val="FFFFFF">
                  <a:alpha val="0"/>
                </a:srgbClr>
              </a:clrTo>
            </a:clrChange>
          </a:blip>
          <a:stretch>
            <a:fillRect/>
          </a:stretch>
        </p:blipFill>
        <p:spPr>
          <a:xfrm>
            <a:off x="10586266" y="172212"/>
            <a:ext cx="914287" cy="914287"/>
          </a:xfrm>
          <a:prstGeom prst="rect">
            <a:avLst/>
          </a:prstGeom>
        </p:spPr>
      </p:pic>
      <p:sp>
        <p:nvSpPr>
          <p:cNvPr id="6" name="SlideLogoText">
            <a:extLst>
              <a:ext uri="{FF2B5EF4-FFF2-40B4-BE49-F238E27FC236}">
                <a16:creationId xmlns:a16="http://schemas.microsoft.com/office/drawing/2014/main" id="{89C7F85C-6246-46A9-B9C7-CA8F6E4E0694}"/>
              </a:ext>
            </a:extLst>
          </p:cNvPr>
          <p:cNvSpPr txBox="1"/>
          <p:nvPr userDrawn="1">
            <p:custDataLst>
              <p:tags r:id="rId13"/>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50152788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2447104578"/>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3288"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Rectangle 10">
            <a:extLst>
              <a:ext uri="{FF2B5EF4-FFF2-40B4-BE49-F238E27FC236}">
                <a16:creationId xmlns:a16="http://schemas.microsoft.com/office/drawing/2014/main" id="{8D01B349-9277-41F8-8508-BDBC0EBD3971}"/>
              </a:ext>
            </a:extLst>
          </p:cNvPr>
          <p:cNvSpPr/>
          <p:nvPr userDrawn="1"/>
        </p:nvSpPr>
        <p:spPr>
          <a:xfrm>
            <a:off x="10009121" y="6498754"/>
            <a:ext cx="1303404" cy="13849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pic>
        <p:nvPicPr>
          <p:cNvPr id="4" name="图片 3">
            <a:extLst>
              <a:ext uri="{FF2B5EF4-FFF2-40B4-BE49-F238E27FC236}">
                <a16:creationId xmlns:a16="http://schemas.microsoft.com/office/drawing/2014/main" id="{2809A59C-EEA8-481C-9591-BA1D511DDC81}"/>
              </a:ext>
            </a:extLst>
          </p:cNvPr>
          <p:cNvPicPr>
            <a:picLocks noChangeAspect="1"/>
          </p:cNvPicPr>
          <p:nvPr userDrawn="1"/>
        </p:nvPicPr>
        <p:blipFill>
          <a:blip r:embed="rId12">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5" name="图片 4">
            <a:extLst>
              <a:ext uri="{FF2B5EF4-FFF2-40B4-BE49-F238E27FC236}">
                <a16:creationId xmlns:a16="http://schemas.microsoft.com/office/drawing/2014/main" id="{03D96A6B-CA1B-4015-AA3B-3A030E8B1A51}"/>
              </a:ext>
            </a:extLst>
          </p:cNvPr>
          <p:cNvPicPr>
            <a:picLocks noChangeAspect="1"/>
          </p:cNvPicPr>
          <p:nvPr userDrawn="1"/>
        </p:nvPicPr>
        <p:blipFill>
          <a:blip r:embed="rId13">
            <a:clrChange>
              <a:clrFrom>
                <a:srgbClr val="FFFFFF"/>
              </a:clrFrom>
              <a:clrTo>
                <a:srgbClr val="FFFFFF">
                  <a:alpha val="0"/>
                </a:srgbClr>
              </a:clrTo>
            </a:clrChange>
          </a:blip>
          <a:stretch>
            <a:fillRect/>
          </a:stretch>
        </p:blipFill>
        <p:spPr>
          <a:xfrm>
            <a:off x="10586266" y="172212"/>
            <a:ext cx="914287" cy="914287"/>
          </a:xfrm>
          <a:prstGeom prst="rect">
            <a:avLst/>
          </a:prstGeom>
        </p:spPr>
      </p:pic>
      <p:sp>
        <p:nvSpPr>
          <p:cNvPr id="6" name="SlideLogoText">
            <a:extLst>
              <a:ext uri="{FF2B5EF4-FFF2-40B4-BE49-F238E27FC236}">
                <a16:creationId xmlns:a16="http://schemas.microsoft.com/office/drawing/2014/main" id="{AC0F781B-0F53-49B0-942F-B950913EA97B}"/>
              </a:ext>
            </a:extLst>
          </p:cNvPr>
          <p:cNvSpPr txBox="1"/>
          <p:nvPr userDrawn="1">
            <p:custDataLst>
              <p:tags r:id="rId8"/>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10925925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preserve="1" userDrawn="1">
  <p:cSld name="Title">
    <p:bg>
      <p:bgPr>
        <a:solidFill>
          <a:schemeClr val="bg1"/>
        </a:solidFill>
        <a:effectLst/>
      </p:bgPr>
    </p:bg>
    <p:spTree>
      <p:nvGrpSpPr>
        <p:cNvPr id="1" name=""/>
        <p:cNvGrpSpPr/>
        <p:nvPr/>
      </p:nvGrpSpPr>
      <p:grpSpPr>
        <a:xfrm>
          <a:off x="0" y="0"/>
          <a:ext cx="0" cy="0"/>
          <a:chOff x="0" y="0"/>
          <a:chExt cx="0" cy="0"/>
        </a:xfrm>
      </p:grpSpPr>
      <p:graphicFrame>
        <p:nvGraphicFramePr>
          <p:cNvPr id="9" name="Object 8" hidden="1">
            <a:extLst>
              <a:ext uri="{FF2B5EF4-FFF2-40B4-BE49-F238E27FC236}">
                <a16:creationId xmlns:a16="http://schemas.microsoft.com/office/drawing/2014/main" id="{16EA533F-94AF-4D02-A54D-267AD6DA2E6D}"/>
              </a:ext>
            </a:extLst>
          </p:cNvPr>
          <p:cNvGraphicFramePr>
            <a:graphicFrameLocks noChangeAspect="1"/>
          </p:cNvGraphicFramePr>
          <p:nvPr userDrawn="1">
            <p:custDataLst>
              <p:tags r:id="rId2"/>
            </p:custDataLst>
            <p:extLst>
              <p:ext uri="{D42A27DB-BD31-4B8C-83A1-F6EECF244321}">
                <p14:modId xmlns:p14="http://schemas.microsoft.com/office/powerpoint/2010/main" val="1513751333"/>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502" name="think-cell Slide" r:id="rId9" imgW="344" imgH="344" progId="TCLayout.ActiveDocument.1">
                  <p:embed/>
                </p:oleObj>
              </mc:Choice>
              <mc:Fallback>
                <p:oleObj name="think-cell Slide" r:id="rId9" imgW="344" imgH="344" progId="TCLayout.ActiveDocument.1">
                  <p:embed/>
                  <p:pic>
                    <p:nvPicPr>
                      <p:cNvPr id="9" name="Object 8" hidden="1">
                        <a:extLst>
                          <a:ext uri="{FF2B5EF4-FFF2-40B4-BE49-F238E27FC236}">
                            <a16:creationId xmlns:a16="http://schemas.microsoft.com/office/drawing/2014/main" id="{16EA533F-94AF-4D02-A54D-267AD6DA2E6D}"/>
                          </a:ext>
                        </a:extLst>
                      </p:cNvPr>
                      <p:cNvPicPr/>
                      <p:nvPr/>
                    </p:nvPicPr>
                    <p:blipFill>
                      <a:blip r:embed="rId10"/>
                      <a:stretch>
                        <a:fillRect/>
                      </a:stretch>
                    </p:blipFill>
                    <p:spPr>
                      <a:xfrm>
                        <a:off x="1588" y="1588"/>
                        <a:ext cx="1588" cy="1588"/>
                      </a:xfrm>
                      <a:prstGeom prst="rect">
                        <a:avLst/>
                      </a:prstGeom>
                    </p:spPr>
                  </p:pic>
                </p:oleObj>
              </mc:Fallback>
            </mc:AlternateContent>
          </a:graphicData>
        </a:graphic>
      </p:graphicFrame>
      <p:sp>
        <p:nvSpPr>
          <p:cNvPr id="8" name="Rectangle 7" hidden="1">
            <a:extLst>
              <a:ext uri="{FF2B5EF4-FFF2-40B4-BE49-F238E27FC236}">
                <a16:creationId xmlns:a16="http://schemas.microsoft.com/office/drawing/2014/main" id="{C54CE3BD-55D7-42CB-8D9D-17E2A0D74581}"/>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a:spcBef>
                <a:spcPts val="300"/>
              </a:spcBef>
              <a:spcAft>
                <a:spcPts val="300"/>
              </a:spcAft>
            </a:pPr>
            <a:endParaRPr lang="en-US" sz="44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3" name="ClientLogo">
            <a:extLst>
              <a:ext uri="{FF2B5EF4-FFF2-40B4-BE49-F238E27FC236}">
                <a16:creationId xmlns:a16="http://schemas.microsoft.com/office/drawing/2014/main" id="{0D1A260D-45D1-4D8D-ACC4-246C7DD9AFAD}"/>
              </a:ext>
            </a:extLst>
          </p:cNvPr>
          <p:cNvSpPr>
            <a:spLocks noGrp="1"/>
          </p:cNvSpPr>
          <p:nvPr>
            <p:ph type="pic" sz="quarter" idx="14" hasCustomPrompt="1"/>
            <p:custDataLst>
              <p:tags r:id="rId4"/>
            </p:custDataLst>
          </p:nvPr>
        </p:nvSpPr>
        <p:spPr>
          <a:xfrm>
            <a:off x="551942" y="4984025"/>
            <a:ext cx="1901952" cy="969264"/>
          </a:xfrm>
          <a:prstGeom prst="rect">
            <a:avLst/>
          </a:prstGeom>
        </p:spPr>
        <p:txBody>
          <a:bodyPr>
            <a:noAutofit/>
          </a:bodyPr>
          <a:lstStyle>
            <a:lvl1pPr algn="ctr">
              <a:defRPr sz="1200">
                <a:solidFill>
                  <a:schemeClr val="tx1"/>
                </a:solidFill>
              </a:defRPr>
            </a:lvl1pPr>
          </a:lstStyle>
          <a:p>
            <a:r>
              <a:rPr lang="en-US" dirty="0"/>
              <a:t>Client logo goes here.</a:t>
            </a:r>
          </a:p>
        </p:txBody>
      </p:sp>
      <p:sp>
        <p:nvSpPr>
          <p:cNvPr id="15" name="Documenttype">
            <a:extLst>
              <a:ext uri="{FF2B5EF4-FFF2-40B4-BE49-F238E27FC236}">
                <a16:creationId xmlns:a16="http://schemas.microsoft.com/office/drawing/2014/main" id="{CB5FF56E-DA90-4199-AF9A-359BE08E9A15}"/>
              </a:ext>
            </a:extLst>
          </p:cNvPr>
          <p:cNvSpPr>
            <a:spLocks noGrp="1"/>
          </p:cNvSpPr>
          <p:nvPr>
            <p:ph type="body" sz="quarter" idx="13" hasCustomPrompt="1"/>
            <p:custDataLst>
              <p:tags r:id="rId5"/>
            </p:custDataLst>
          </p:nvPr>
        </p:nvSpPr>
        <p:spPr>
          <a:xfrm>
            <a:off x="554736" y="4510168"/>
            <a:ext cx="6016752" cy="215444"/>
          </a:xfrm>
          <a:prstGeom prst="rect">
            <a:avLst/>
          </a:prstGeom>
        </p:spPr>
        <p:txBody>
          <a:bodyPr wrap="square">
            <a:noAutofit/>
          </a:bodyPr>
          <a:lstStyle>
            <a:lvl1pPr>
              <a:buNone/>
              <a:defRPr sz="1400">
                <a:solidFill>
                  <a:schemeClr val="tx1"/>
                </a:solidFill>
              </a:defRPr>
            </a:lvl1pPr>
            <a:lvl2pPr marL="115888" indent="0">
              <a:buNone/>
              <a:defRPr>
                <a:solidFill>
                  <a:schemeClr val="bg1"/>
                </a:solidFill>
              </a:defRPr>
            </a:lvl2pPr>
            <a:lvl3pPr marL="466344" indent="0">
              <a:buNone/>
              <a:defRPr>
                <a:solidFill>
                  <a:schemeClr val="bg1"/>
                </a:solidFill>
              </a:defRPr>
            </a:lvl3pPr>
            <a:lvl4pPr marL="813816" indent="0">
              <a:buNone/>
              <a:defRPr>
                <a:solidFill>
                  <a:schemeClr val="bg1"/>
                </a:solidFill>
              </a:defRPr>
            </a:lvl4pPr>
            <a:lvl5pPr marL="1161288" indent="0">
              <a:buNone/>
              <a:defRPr>
                <a:solidFill>
                  <a:schemeClr val="bg1"/>
                </a:solidFill>
              </a:defRPr>
            </a:lvl5pPr>
          </a:lstStyle>
          <a:p>
            <a:pPr lvl="0"/>
            <a:r>
              <a:rPr lang="en-US" dirty="0"/>
              <a:t>Edit date or title/role</a:t>
            </a:r>
          </a:p>
        </p:txBody>
      </p:sp>
      <p:sp>
        <p:nvSpPr>
          <p:cNvPr id="14" name="Subtitle">
            <a:extLst>
              <a:ext uri="{FF2B5EF4-FFF2-40B4-BE49-F238E27FC236}">
                <a16:creationId xmlns:a16="http://schemas.microsoft.com/office/drawing/2014/main" id="{BFC960F1-3A46-4C93-83F3-47AB2EB0D15E}"/>
              </a:ext>
            </a:extLst>
          </p:cNvPr>
          <p:cNvSpPr>
            <a:spLocks noGrp="1"/>
          </p:cNvSpPr>
          <p:nvPr>
            <p:ph type="subTitle" idx="1"/>
            <p:custDataLst>
              <p:tags r:id="rId6"/>
            </p:custDataLst>
          </p:nvPr>
        </p:nvSpPr>
        <p:spPr>
          <a:xfrm>
            <a:off x="551942" y="4092559"/>
            <a:ext cx="6016752" cy="307777"/>
          </a:xfrm>
          <a:prstGeom prst="rect">
            <a:avLst/>
          </a:prstGeom>
        </p:spPr>
        <p:txBody>
          <a:bodyPr wrap="square">
            <a:noAutofit/>
          </a:bodyPr>
          <a:lstStyle>
            <a:lvl1pPr marL="0" indent="0" algn="l">
              <a:buNone/>
              <a:defRPr sz="200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13" name="Title">
            <a:extLst>
              <a:ext uri="{FF2B5EF4-FFF2-40B4-BE49-F238E27FC236}">
                <a16:creationId xmlns:a16="http://schemas.microsoft.com/office/drawing/2014/main" id="{14DBF1FD-6C25-4E00-ACAB-F60F35C9625C}"/>
              </a:ext>
            </a:extLst>
          </p:cNvPr>
          <p:cNvSpPr>
            <a:spLocks noGrp="1"/>
          </p:cNvSpPr>
          <p:nvPr>
            <p:ph type="title"/>
            <p:custDataLst>
              <p:tags r:id="rId7"/>
            </p:custDataLst>
          </p:nvPr>
        </p:nvSpPr>
        <p:spPr>
          <a:xfrm>
            <a:off x="551942" y="2049805"/>
            <a:ext cx="6016752" cy="1921708"/>
          </a:xfrm>
          <a:prstGeom prst="rect">
            <a:avLst/>
          </a:prstGeom>
        </p:spPr>
        <p:txBody>
          <a:bodyPr anchor="b">
            <a:normAutofit/>
          </a:bodyPr>
          <a:lstStyle>
            <a:lvl1pPr>
              <a:defRPr sz="4400" baseline="0">
                <a:ln w="6350" cap="flat">
                  <a:noFill/>
                  <a:miter lim="800000"/>
                </a:ln>
                <a:solidFill>
                  <a:schemeClr val="tx1"/>
                </a:solidFill>
              </a:defRPr>
            </a:lvl1pPr>
          </a:lstStyle>
          <a:p>
            <a:r>
              <a:rPr lang="en-US"/>
              <a:t>Click to edit Master title style</a:t>
            </a:r>
            <a:endParaRPr lang="en-US" dirty="0"/>
          </a:p>
        </p:txBody>
      </p:sp>
      <p:sp>
        <p:nvSpPr>
          <p:cNvPr id="2" name="TextBox 1">
            <a:extLst>
              <a:ext uri="{FF2B5EF4-FFF2-40B4-BE49-F238E27FC236}">
                <a16:creationId xmlns:a16="http://schemas.microsoft.com/office/drawing/2014/main" id="{F5CED2C8-C83F-414A-BA0D-A81798355B6D}"/>
              </a:ext>
            </a:extLst>
          </p:cNvPr>
          <p:cNvSpPr txBox="1"/>
          <p:nvPr userDrawn="1"/>
        </p:nvSpPr>
        <p:spPr>
          <a:xfrm>
            <a:off x="551942" y="486828"/>
            <a:ext cx="3105658" cy="97928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zh-CN" altLang="en-US" sz="2000" dirty="0"/>
              <a:t>阿里云</a:t>
            </a:r>
            <a:r>
              <a:rPr lang="zh-CN" altLang="en-US" sz="2000" kern="1200" dirty="0">
                <a:solidFill>
                  <a:schemeClr val="tx1"/>
                </a:solidFill>
                <a:latin typeface="+mn-lt"/>
                <a:ea typeface="+mn-ea"/>
                <a:cs typeface="+mn-cs"/>
              </a:rPr>
              <a:t>数智服务创新挑战赛</a:t>
            </a:r>
            <a:endParaRPr lang="en-US" altLang="zh-CN" sz="2000" kern="1200" dirty="0">
              <a:solidFill>
                <a:schemeClr val="tx1"/>
              </a:solidFill>
              <a:latin typeface="+mn-lt"/>
              <a:ea typeface="+mn-ea"/>
              <a:cs typeface="+mn-cs"/>
            </a:endParaRPr>
          </a:p>
          <a:p>
            <a:pPr marL="0" algn="l" defTabSz="914400" rtl="0" eaLnBrk="1" latinLnBrk="0" hangingPunct="1">
              <a:spcBef>
                <a:spcPts val="300"/>
              </a:spcBef>
              <a:spcAft>
                <a:spcPts val="300"/>
              </a:spcAft>
              <a:buNone/>
            </a:pPr>
            <a:r>
              <a:rPr lang="zh-CN" altLang="en-US" sz="2000" kern="1200" dirty="0">
                <a:solidFill>
                  <a:schemeClr val="tx1"/>
                </a:solidFill>
                <a:latin typeface="+mn-lt"/>
                <a:ea typeface="+mn-ea"/>
                <a:cs typeface="+mn-cs"/>
              </a:rPr>
              <a:t>服务调度比赛</a:t>
            </a:r>
          </a:p>
        </p:txBody>
      </p:sp>
    </p:spTree>
    <p:extLst>
      <p:ext uri="{BB962C8B-B14F-4D97-AF65-F5344CB8AC3E}">
        <p14:creationId xmlns:p14="http://schemas.microsoft.com/office/powerpoint/2010/main" val="323009648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userDrawn="1">
  <p:cSld name="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extLst>
              <p:ext uri="{D42A27DB-BD31-4B8C-83A1-F6EECF244321}">
                <p14:modId xmlns:p14="http://schemas.microsoft.com/office/powerpoint/2010/main" val="3608857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3528" name="think-cell Slide" r:id="rId11" imgW="413" imgH="416" progId="TCLayout.ActiveDocument.1">
                  <p:embed/>
                </p:oleObj>
              </mc:Choice>
              <mc:Fallback>
                <p:oleObj name="think-cell Slide" r:id="rId11"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2"/>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7"/>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A8BAFD1A-3C11-49E6-B76E-5166760AF118}"/>
              </a:ext>
            </a:extLst>
          </p:cNvPr>
          <p:cNvSpPr>
            <a:spLocks noGrp="1"/>
          </p:cNvSpPr>
          <p:nvPr>
            <p:ph type="body" sz="quarter" idx="17" hasCustomPrompt="1"/>
            <p:custDataLst>
              <p:tags r:id="rId8"/>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pic>
        <p:nvPicPr>
          <p:cNvPr id="5" name="图片 4">
            <a:extLst>
              <a:ext uri="{FF2B5EF4-FFF2-40B4-BE49-F238E27FC236}">
                <a16:creationId xmlns:a16="http://schemas.microsoft.com/office/drawing/2014/main" id="{E6FFA834-5EC5-4876-B628-2BA3A2A39830}"/>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6" name="图片 5">
            <a:extLst>
              <a:ext uri="{FF2B5EF4-FFF2-40B4-BE49-F238E27FC236}">
                <a16:creationId xmlns:a16="http://schemas.microsoft.com/office/drawing/2014/main" id="{94AE25A5-1571-47B7-BC75-9C5B630BEF41}"/>
              </a:ext>
            </a:extLst>
          </p:cNvPr>
          <p:cNvPicPr>
            <a:picLocks noChangeAspect="1"/>
          </p:cNvPicPr>
          <p:nvPr userDrawn="1"/>
        </p:nvPicPr>
        <p:blipFill>
          <a:blip r:embed="rId14">
            <a:clrChange>
              <a:clrFrom>
                <a:srgbClr val="FFFFFF"/>
              </a:clrFrom>
              <a:clrTo>
                <a:srgbClr val="FFFFFF">
                  <a:alpha val="0"/>
                </a:srgbClr>
              </a:clrTo>
            </a:clrChange>
          </a:blip>
          <a:stretch>
            <a:fillRect/>
          </a:stretch>
        </p:blipFill>
        <p:spPr>
          <a:xfrm>
            <a:off x="10586266" y="172212"/>
            <a:ext cx="914287" cy="914287"/>
          </a:xfrm>
          <a:prstGeom prst="rect">
            <a:avLst/>
          </a:prstGeom>
        </p:spPr>
      </p:pic>
      <p:pic>
        <p:nvPicPr>
          <p:cNvPr id="13" name="图片 12">
            <a:extLst>
              <a:ext uri="{FF2B5EF4-FFF2-40B4-BE49-F238E27FC236}">
                <a16:creationId xmlns:a16="http://schemas.microsoft.com/office/drawing/2014/main" id="{EEAD6AFD-6C7F-4806-ABCA-84A050888E42}"/>
              </a:ext>
            </a:extLst>
          </p:cNvPr>
          <p:cNvPicPr>
            <a:picLocks noChangeAspect="1"/>
          </p:cNvPicPr>
          <p:nvPr userDrawn="1"/>
        </p:nvPicPr>
        <p:blipFill>
          <a:blip r:embed="rId15"/>
          <a:stretch>
            <a:fillRect/>
          </a:stretch>
        </p:blipFill>
        <p:spPr>
          <a:xfrm>
            <a:off x="9980519" y="6501855"/>
            <a:ext cx="1332006" cy="266826"/>
          </a:xfrm>
          <a:prstGeom prst="rect">
            <a:avLst/>
          </a:prstGeom>
        </p:spPr>
      </p:pic>
      <p:sp>
        <p:nvSpPr>
          <p:cNvPr id="17" name="SlideLogoText">
            <a:extLst>
              <a:ext uri="{FF2B5EF4-FFF2-40B4-BE49-F238E27FC236}">
                <a16:creationId xmlns:a16="http://schemas.microsoft.com/office/drawing/2014/main" id="{EED32082-01E1-4F27-97C6-24552E38BFA6}"/>
              </a:ext>
            </a:extLst>
          </p:cNvPr>
          <p:cNvSpPr txBox="1"/>
          <p:nvPr userDrawn="1">
            <p:custDataLst>
              <p:tags r:id="rId9"/>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16315975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7ACB1E33-E5FF-447C-86C8-D2AD164B7EF2}"/>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28512786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6" name="1. On-page tracker">
            <a:extLst>
              <a:ext uri="{FF2B5EF4-FFF2-40B4-BE49-F238E27FC236}">
                <a16:creationId xmlns:a16="http://schemas.microsoft.com/office/drawing/2014/main" id="{A017FC45-BFA7-4FE7-9F1F-9561D7B0EF63}"/>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pic>
        <p:nvPicPr>
          <p:cNvPr id="2" name="图片 1">
            <a:extLst>
              <a:ext uri="{FF2B5EF4-FFF2-40B4-BE49-F238E27FC236}">
                <a16:creationId xmlns:a16="http://schemas.microsoft.com/office/drawing/2014/main" id="{4FF9ADB3-F648-42E7-AF5F-4EB5C04FCDBE}"/>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4" name="图片 3">
            <a:extLst>
              <a:ext uri="{FF2B5EF4-FFF2-40B4-BE49-F238E27FC236}">
                <a16:creationId xmlns:a16="http://schemas.microsoft.com/office/drawing/2014/main" id="{36C92FA3-868B-4D00-AB12-70C07FE1104D}"/>
              </a:ext>
            </a:extLst>
          </p:cNvPr>
          <p:cNvPicPr>
            <a:picLocks noChangeAspect="1"/>
          </p:cNvPicPr>
          <p:nvPr userDrawn="1"/>
        </p:nvPicPr>
        <p:blipFill>
          <a:blip r:embed="rId8">
            <a:clrChange>
              <a:clrFrom>
                <a:srgbClr val="FFFFFF"/>
              </a:clrFrom>
              <a:clrTo>
                <a:srgbClr val="FFFFFF">
                  <a:alpha val="0"/>
                </a:srgbClr>
              </a:clrTo>
            </a:clrChange>
          </a:blip>
          <a:stretch>
            <a:fillRect/>
          </a:stretch>
        </p:blipFill>
        <p:spPr>
          <a:xfrm>
            <a:off x="10586266" y="172212"/>
            <a:ext cx="914287" cy="914287"/>
          </a:xfrm>
          <a:prstGeom prst="rect">
            <a:avLst/>
          </a:prstGeom>
        </p:spPr>
      </p:pic>
      <p:pic>
        <p:nvPicPr>
          <p:cNvPr id="13" name="图片 12">
            <a:extLst>
              <a:ext uri="{FF2B5EF4-FFF2-40B4-BE49-F238E27FC236}">
                <a16:creationId xmlns:a16="http://schemas.microsoft.com/office/drawing/2014/main" id="{44746D5C-73B1-4E4E-976F-7B6AF73D7F4D}"/>
              </a:ext>
            </a:extLst>
          </p:cNvPr>
          <p:cNvPicPr>
            <a:picLocks noChangeAspect="1"/>
          </p:cNvPicPr>
          <p:nvPr userDrawn="1"/>
        </p:nvPicPr>
        <p:blipFill>
          <a:blip r:embed="rId9"/>
          <a:stretch>
            <a:fillRect/>
          </a:stretch>
        </p:blipFill>
        <p:spPr>
          <a:xfrm>
            <a:off x="9904536" y="6514142"/>
            <a:ext cx="1409700" cy="246221"/>
          </a:xfrm>
          <a:prstGeom prst="rect">
            <a:avLst/>
          </a:prstGeom>
        </p:spPr>
      </p:pic>
      <p:sp>
        <p:nvSpPr>
          <p:cNvPr id="15" name="SlideLogoText">
            <a:extLst>
              <a:ext uri="{FF2B5EF4-FFF2-40B4-BE49-F238E27FC236}">
                <a16:creationId xmlns:a16="http://schemas.microsoft.com/office/drawing/2014/main" id="{8F45769E-70D5-4C42-B389-B59B57FEF968}"/>
              </a:ext>
            </a:extLst>
          </p:cNvPr>
          <p:cNvSpPr txBox="1"/>
          <p:nvPr userDrawn="1">
            <p:custDataLst>
              <p:tags r:id="rId5"/>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030759720"/>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10F96B25-8621-4D4C-8F08-2DA28487B561}"/>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3598118928"/>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1"/>
            </p:custDataLst>
          </p:nvPr>
        </p:nvSpPr>
        <p:spPr>
          <a:xfrm>
            <a:off x="1505712" y="3556229"/>
            <a:ext cx="9180576" cy="523220"/>
          </a:xfrm>
          <a:prstGeom prst="rect">
            <a:avLst/>
          </a:prstGeom>
        </p:spPr>
        <p:txBody>
          <a:bodyPr>
            <a:spAutoFit/>
          </a:bodyPr>
          <a:lstStyle>
            <a:lvl1pPr>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2"/>
            </p:custDataLst>
          </p:nvPr>
        </p:nvSpPr>
        <p:spPr>
          <a:xfrm>
            <a:off x="1505712" y="4284630"/>
            <a:ext cx="9180576"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06023FD6-0A46-4B41-8F49-E0D648510628}"/>
              </a:ext>
            </a:extLst>
          </p:cNvPr>
          <p:cNvSpPr>
            <a:spLocks noGrp="1"/>
          </p:cNvSpPr>
          <p:nvPr>
            <p:ph type="body" sz="quarter" idx="17" hasCustomPrompt="1"/>
            <p:custDataLst>
              <p:tags r:id="rId5"/>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615581349"/>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317433103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4549"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7D03BAA3-96F1-4B7C-895E-B9B8CFDDA50B}"/>
              </a:ext>
            </a:extLst>
          </p:cNvPr>
          <p:cNvSpPr txBox="1"/>
          <p:nvPr userDrawn="1">
            <p:custDataLst>
              <p:tags r:id="rId5"/>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1"/>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2"/>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8" name="1. On-page tracker">
            <a:extLst>
              <a:ext uri="{FF2B5EF4-FFF2-40B4-BE49-F238E27FC236}">
                <a16:creationId xmlns:a16="http://schemas.microsoft.com/office/drawing/2014/main" id="{21EBF74E-7681-4FD1-8312-F1969708C2B4}"/>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992460831"/>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90894420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5574" name="think-cell Slide" r:id="rId17" imgW="413" imgH="416" progId="TCLayout.ActiveDocument.1">
                  <p:embed/>
                </p:oleObj>
              </mc:Choice>
              <mc:Fallback>
                <p:oleObj name="think-cell Slide" r:id="rId17"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2"/>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8" name="1. On-page tracker">
            <a:extLst>
              <a:ext uri="{FF2B5EF4-FFF2-40B4-BE49-F238E27FC236}">
                <a16:creationId xmlns:a16="http://schemas.microsoft.com/office/drawing/2014/main" id="{EBEB0180-CF25-470E-8580-7356ED77BB1F}"/>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pic>
        <p:nvPicPr>
          <p:cNvPr id="4" name="图片 3">
            <a:extLst>
              <a:ext uri="{FF2B5EF4-FFF2-40B4-BE49-F238E27FC236}">
                <a16:creationId xmlns:a16="http://schemas.microsoft.com/office/drawing/2014/main" id="{0456BF5E-E510-4FD4-8982-44F2BA6D7B50}"/>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5" name="图片 4">
            <a:extLst>
              <a:ext uri="{FF2B5EF4-FFF2-40B4-BE49-F238E27FC236}">
                <a16:creationId xmlns:a16="http://schemas.microsoft.com/office/drawing/2014/main" id="{7B3C1018-1F0E-4A56-885D-F08C29ECB230}"/>
              </a:ext>
            </a:extLst>
          </p:cNvPr>
          <p:cNvPicPr>
            <a:picLocks noChangeAspect="1"/>
          </p:cNvPicPr>
          <p:nvPr userDrawn="1"/>
        </p:nvPicPr>
        <p:blipFill>
          <a:blip r:embed="rId20">
            <a:clrChange>
              <a:clrFrom>
                <a:srgbClr val="FFFFFF"/>
              </a:clrFrom>
              <a:clrTo>
                <a:srgbClr val="FFFFFF">
                  <a:alpha val="0"/>
                </a:srgbClr>
              </a:clrTo>
            </a:clrChange>
          </a:blip>
          <a:stretch>
            <a:fillRect/>
          </a:stretch>
        </p:blipFill>
        <p:spPr>
          <a:xfrm>
            <a:off x="10586266" y="172212"/>
            <a:ext cx="914287" cy="914287"/>
          </a:xfrm>
          <a:prstGeom prst="rect">
            <a:avLst/>
          </a:prstGeom>
        </p:spPr>
      </p:pic>
      <p:pic>
        <p:nvPicPr>
          <p:cNvPr id="8" name="图片 7">
            <a:extLst>
              <a:ext uri="{FF2B5EF4-FFF2-40B4-BE49-F238E27FC236}">
                <a16:creationId xmlns:a16="http://schemas.microsoft.com/office/drawing/2014/main" id="{D86D0E23-8A6B-4F2D-B01E-3B396FB5D9F8}"/>
              </a:ext>
            </a:extLst>
          </p:cNvPr>
          <p:cNvPicPr>
            <a:picLocks noChangeAspect="1"/>
          </p:cNvPicPr>
          <p:nvPr userDrawn="1"/>
        </p:nvPicPr>
        <p:blipFill>
          <a:blip r:embed="rId21"/>
          <a:stretch>
            <a:fillRect/>
          </a:stretch>
        </p:blipFill>
        <p:spPr>
          <a:xfrm>
            <a:off x="9786166" y="6498753"/>
            <a:ext cx="1491266" cy="348603"/>
          </a:xfrm>
          <a:prstGeom prst="rect">
            <a:avLst/>
          </a:prstGeom>
        </p:spPr>
      </p:pic>
      <p:sp>
        <p:nvSpPr>
          <p:cNvPr id="9" name="SlideLogoText">
            <a:extLst>
              <a:ext uri="{FF2B5EF4-FFF2-40B4-BE49-F238E27FC236}">
                <a16:creationId xmlns:a16="http://schemas.microsoft.com/office/drawing/2014/main" id="{4B1B5EC7-BBB4-4AE5-940E-5C7DDBBA3E9F}"/>
              </a:ext>
            </a:extLst>
          </p:cNvPr>
          <p:cNvSpPr txBox="1"/>
          <p:nvPr userDrawn="1">
            <p:custDataLst>
              <p:tags r:id="rId15"/>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41339085"/>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1180283267"/>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6599" name="think-cell Slide" r:id="rId17" imgW="413" imgH="416" progId="TCLayout.ActiveDocument.1">
                  <p:embed/>
                </p:oleObj>
              </mc:Choice>
              <mc:Fallback>
                <p:oleObj name="think-cell Slide" r:id="rId17"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6"/>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7"/>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8"/>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9"/>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1"/>
            </p:custDataLst>
          </p:nvPr>
        </p:nvSpPr>
        <p:spPr>
          <a:xfrm>
            <a:off x="554736" y="172212"/>
            <a:ext cx="5065776"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2"/>
            </p:custDataLst>
          </p:nvPr>
        </p:nvSpPr>
        <p:spPr>
          <a:xfrm>
            <a:off x="554736" y="884725"/>
            <a:ext cx="50657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3" name="1. On-page tracker">
            <a:extLst>
              <a:ext uri="{FF2B5EF4-FFF2-40B4-BE49-F238E27FC236}">
                <a16:creationId xmlns:a16="http://schemas.microsoft.com/office/drawing/2014/main" id="{B331A9DA-3A3F-418C-8927-1C2B40DBB88F}"/>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pic>
        <p:nvPicPr>
          <p:cNvPr id="4" name="图片 3">
            <a:extLst>
              <a:ext uri="{FF2B5EF4-FFF2-40B4-BE49-F238E27FC236}">
                <a16:creationId xmlns:a16="http://schemas.microsoft.com/office/drawing/2014/main" id="{B70107C7-C033-48C8-A9FC-CB94CF083C39}"/>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5" name="图片 4">
            <a:extLst>
              <a:ext uri="{FF2B5EF4-FFF2-40B4-BE49-F238E27FC236}">
                <a16:creationId xmlns:a16="http://schemas.microsoft.com/office/drawing/2014/main" id="{FF888824-7553-4B5D-B98A-FF125CB3B82B}"/>
              </a:ext>
            </a:extLst>
          </p:cNvPr>
          <p:cNvPicPr>
            <a:picLocks noChangeAspect="1"/>
          </p:cNvPicPr>
          <p:nvPr userDrawn="1"/>
        </p:nvPicPr>
        <p:blipFill>
          <a:blip r:embed="rId20">
            <a:clrChange>
              <a:clrFrom>
                <a:srgbClr val="FFFFFF"/>
              </a:clrFrom>
              <a:clrTo>
                <a:srgbClr val="FFFFFF">
                  <a:alpha val="0"/>
                </a:srgbClr>
              </a:clrTo>
            </a:clrChange>
          </a:blip>
          <a:stretch>
            <a:fillRect/>
          </a:stretch>
        </p:blipFill>
        <p:spPr>
          <a:xfrm>
            <a:off x="10586266" y="172212"/>
            <a:ext cx="914287" cy="914287"/>
          </a:xfrm>
          <a:prstGeom prst="rect">
            <a:avLst/>
          </a:prstGeom>
        </p:spPr>
      </p:pic>
      <p:sp>
        <p:nvSpPr>
          <p:cNvPr id="6" name="SlideLogoText">
            <a:extLst>
              <a:ext uri="{FF2B5EF4-FFF2-40B4-BE49-F238E27FC236}">
                <a16:creationId xmlns:a16="http://schemas.microsoft.com/office/drawing/2014/main" id="{80B1BFD2-CE26-4AD8-B8EC-F35B0A495C91}"/>
              </a:ext>
            </a:extLst>
          </p:cNvPr>
          <p:cNvSpPr txBox="1"/>
          <p:nvPr userDrawn="1">
            <p:custDataLst>
              <p:tags r:id="rId15"/>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3935216981"/>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showMasterSp="0" preserve="1" userDrawn="1">
  <p:cSld name="2/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293AC4C-5B2F-4A0C-8C9B-7295BEE1F457}"/>
              </a:ext>
            </a:extLst>
          </p:cNvPr>
          <p:cNvGraphicFramePr>
            <a:graphicFrameLocks noChangeAspect="1"/>
          </p:cNvGraphicFramePr>
          <p:nvPr userDrawn="1">
            <p:custDataLst>
              <p:tags r:id="rId2"/>
            </p:custDataLst>
            <p:extLst>
              <p:ext uri="{D42A27DB-BD31-4B8C-83A1-F6EECF244321}">
                <p14:modId xmlns:p14="http://schemas.microsoft.com/office/powerpoint/2010/main" val="182042365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7622" name="think-cell Slide" r:id="rId18" imgW="572" imgH="588" progId="TCLayout.ActiveDocument.1">
                  <p:embed/>
                </p:oleObj>
              </mc:Choice>
              <mc:Fallback>
                <p:oleObj name="think-cell Slide" r:id="rId18" imgW="572" imgH="588" progId="TCLayout.ActiveDocument.1">
                  <p:embed/>
                  <p:pic>
                    <p:nvPicPr>
                      <p:cNvPr id="3" name="Object 2" hidden="1">
                        <a:extLst>
                          <a:ext uri="{FF2B5EF4-FFF2-40B4-BE49-F238E27FC236}">
                            <a16:creationId xmlns:a16="http://schemas.microsoft.com/office/drawing/2014/main" id="{C293AC4C-5B2F-4A0C-8C9B-7295BEE1F457}"/>
                          </a:ext>
                        </a:extLst>
                      </p:cNvPr>
                      <p:cNvPicPr/>
                      <p:nvPr/>
                    </p:nvPicPr>
                    <p:blipFill>
                      <a:blip r:embed="rId19"/>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D8F8ABD0-305F-4DFC-AC60-1FB7BB16830A}"/>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9" name="2. Slide Title">
            <a:extLst>
              <a:ext uri="{FF2B5EF4-FFF2-40B4-BE49-F238E27FC236}">
                <a16:creationId xmlns:a16="http://schemas.microsoft.com/office/drawing/2014/main" id="{0415F114-7B0E-43F2-8881-F0D9FB2A643B}"/>
              </a:ext>
            </a:extLst>
          </p:cNvPr>
          <p:cNvSpPr>
            <a:spLocks noGrp="1"/>
          </p:cNvSpPr>
          <p:nvPr>
            <p:ph type="title"/>
            <p:custDataLst>
              <p:tags r:id="rId4"/>
            </p:custDataLst>
          </p:nvPr>
        </p:nvSpPr>
        <p:spPr>
          <a:xfrm>
            <a:off x="554736" y="172212"/>
            <a:ext cx="6967728" cy="731520"/>
          </a:xfrm>
        </p:spPr>
        <p:txBody>
          <a:bodyPr/>
          <a:lstStyle/>
          <a:p>
            <a:r>
              <a:rPr lang="en-US"/>
              <a:t>Click to edit Master title style</a:t>
            </a:r>
            <a:endParaRPr lang="en-US" dirty="0"/>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5"/>
            </p:custDataLst>
          </p:nvPr>
        </p:nvSpPr>
        <p:spPr bwMode="ltGray">
          <a:xfrm>
            <a:off x="7830312" y="0"/>
            <a:ext cx="436168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AEC46ACE-42CD-4304-9E51-86DBC38CA4EB}"/>
              </a:ext>
            </a:extLst>
          </p:cNvPr>
          <p:cNvSpPr txBox="1"/>
          <p:nvPr userDrawn="1">
            <p:custDataLst>
              <p:tags r:id="rId6"/>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B7A7C0C-AC02-4989-860B-73442D510162}"/>
              </a:ext>
            </a:extLst>
          </p:cNvPr>
          <p:cNvSpPr>
            <a:spLocks noChangeArrowheads="1"/>
          </p:cNvSpPr>
          <p:nvPr userDrawn="1">
            <p:custDataLst>
              <p:tags r:id="rId7"/>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2" name="BottomLineRight">
            <a:extLst>
              <a:ext uri="{FF2B5EF4-FFF2-40B4-BE49-F238E27FC236}">
                <a16:creationId xmlns:a16="http://schemas.microsoft.com/office/drawing/2014/main" id="{6425396B-5490-4E4D-8EA4-E4AB4F98BF62}"/>
              </a:ext>
            </a:extLst>
          </p:cNvPr>
          <p:cNvCxnSpPr/>
          <p:nvPr userDrawn="1">
            <p:custDataLst>
              <p:tags r:id="rId8"/>
            </p:custDataLst>
          </p:nvPr>
        </p:nvCxnSpPr>
        <p:spPr>
          <a:xfrm>
            <a:off x="8173371"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BottomLineLeft">
            <a:extLst>
              <a:ext uri="{FF2B5EF4-FFF2-40B4-BE49-F238E27FC236}">
                <a16:creationId xmlns:a16="http://schemas.microsoft.com/office/drawing/2014/main" id="{570396F1-4249-402C-975E-F70778173C25}"/>
              </a:ext>
            </a:extLst>
          </p:cNvPr>
          <p:cNvCxnSpPr/>
          <p:nvPr userDrawn="1">
            <p:custDataLst>
              <p:tags r:id="rId9"/>
            </p:custDataLst>
          </p:nvPr>
        </p:nvCxnSpPr>
        <p:spPr>
          <a:xfrm>
            <a:off x="554736"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Right">
            <a:extLst>
              <a:ext uri="{FF2B5EF4-FFF2-40B4-BE49-F238E27FC236}">
                <a16:creationId xmlns:a16="http://schemas.microsoft.com/office/drawing/2014/main" id="{C5BD98EE-C09E-457E-A028-EBE485145AA3}"/>
              </a:ext>
            </a:extLst>
          </p:cNvPr>
          <p:cNvCxnSpPr/>
          <p:nvPr userDrawn="1">
            <p:custDataLst>
              <p:tags r:id="rId10"/>
            </p:custDataLst>
          </p:nvPr>
        </p:nvCxnSpPr>
        <p:spPr>
          <a:xfrm>
            <a:off x="8173371"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8" name="TopLineLeft">
            <a:extLst>
              <a:ext uri="{FF2B5EF4-FFF2-40B4-BE49-F238E27FC236}">
                <a16:creationId xmlns:a16="http://schemas.microsoft.com/office/drawing/2014/main" id="{47D3FB95-30DE-4983-B5AE-01B80542C0DD}"/>
              </a:ext>
            </a:extLst>
          </p:cNvPr>
          <p:cNvCxnSpPr/>
          <p:nvPr userDrawn="1">
            <p:custDataLst>
              <p:tags r:id="rId11"/>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8" name="Straight Connector 17">
            <a:extLst>
              <a:ext uri="{FF2B5EF4-FFF2-40B4-BE49-F238E27FC236}">
                <a16:creationId xmlns:a16="http://schemas.microsoft.com/office/drawing/2014/main" id="{B18D646E-BD43-4948-96FE-F798F0E18D71}"/>
              </a:ext>
            </a:extLst>
          </p:cNvPr>
          <p:cNvCxnSpPr/>
          <p:nvPr userDrawn="1">
            <p:custDataLst>
              <p:tags r:id="rId12"/>
            </p:custDataLst>
          </p:nvPr>
        </p:nvCxnSpPr>
        <p:spPr>
          <a:xfrm>
            <a:off x="554736"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0" name="3. Subtitle">
            <a:extLst>
              <a:ext uri="{FF2B5EF4-FFF2-40B4-BE49-F238E27FC236}">
                <a16:creationId xmlns:a16="http://schemas.microsoft.com/office/drawing/2014/main" id="{712BED6B-950C-4FB8-AEE1-14FA61D013FF}"/>
              </a:ext>
            </a:extLst>
          </p:cNvPr>
          <p:cNvSpPr>
            <a:spLocks noGrp="1"/>
          </p:cNvSpPr>
          <p:nvPr>
            <p:ph type="subTitle" idx="1"/>
            <p:custDataLst>
              <p:tags r:id="rId13"/>
            </p:custDataLst>
          </p:nvPr>
        </p:nvSpPr>
        <p:spPr>
          <a:xfrm>
            <a:off x="554736" y="884725"/>
            <a:ext cx="6967728"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F25A304F-F50E-4F96-991D-CFEB07060178}"/>
              </a:ext>
            </a:extLst>
          </p:cNvPr>
          <p:cNvSpPr txBox="1"/>
          <p:nvPr userDrawn="1">
            <p:custDataLst>
              <p:tags r:id="rId14"/>
            </p:custDataLst>
          </p:nvPr>
        </p:nvSpPr>
        <p:spPr>
          <a:xfrm>
            <a:off x="554735" y="6501669"/>
            <a:ext cx="6967729"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2" name="1. On-page tracker">
            <a:extLst>
              <a:ext uri="{FF2B5EF4-FFF2-40B4-BE49-F238E27FC236}">
                <a16:creationId xmlns:a16="http://schemas.microsoft.com/office/drawing/2014/main" id="{C9F4B9E2-8CBE-4C72-8316-55D330991DCD}"/>
              </a:ext>
            </a:extLst>
          </p:cNvPr>
          <p:cNvSpPr>
            <a:spLocks noGrp="1"/>
          </p:cNvSpPr>
          <p:nvPr>
            <p:ph type="body" sz="quarter" idx="17" hasCustomPrompt="1"/>
            <p:custDataLst>
              <p:tags r:id="rId15"/>
            </p:custDataLst>
          </p:nvPr>
        </p:nvSpPr>
        <p:spPr>
          <a:xfrm>
            <a:off x="8174736" y="89319"/>
            <a:ext cx="3465576" cy="123111"/>
          </a:xfrm>
        </p:spPr>
        <p:txBody>
          <a:bodyPr anchor="ctr" anchorCtr="0">
            <a:spAutoFit/>
          </a:bodyPr>
          <a:lstStyle>
            <a:lvl1pPr algn="r">
              <a:defRPr sz="800">
                <a:latin typeface="+mn-lt"/>
              </a:defRPr>
            </a:lvl1pPr>
          </a:lstStyle>
          <a:p>
            <a:pPr lvl="0"/>
            <a:r>
              <a:rPr lang="en-US" dirty="0"/>
              <a:t>Chapter › Topic</a:t>
            </a:r>
          </a:p>
        </p:txBody>
      </p:sp>
      <p:pic>
        <p:nvPicPr>
          <p:cNvPr id="4" name="图片 3">
            <a:extLst>
              <a:ext uri="{FF2B5EF4-FFF2-40B4-BE49-F238E27FC236}">
                <a16:creationId xmlns:a16="http://schemas.microsoft.com/office/drawing/2014/main" id="{85359BA0-FFFD-40D0-98AB-097EF9851C46}"/>
              </a:ext>
            </a:extLst>
          </p:cNvPr>
          <p:cNvPicPr>
            <a:picLocks noChangeAspect="1"/>
          </p:cNvPicPr>
          <p:nvPr userDrawn="1"/>
        </p:nvPicPr>
        <p:blipFill>
          <a:blip r:embed="rId20">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5" name="图片 4">
            <a:extLst>
              <a:ext uri="{FF2B5EF4-FFF2-40B4-BE49-F238E27FC236}">
                <a16:creationId xmlns:a16="http://schemas.microsoft.com/office/drawing/2014/main" id="{81F5300D-C11B-4529-A57C-A5D100FD7DF2}"/>
              </a:ext>
            </a:extLst>
          </p:cNvPr>
          <p:cNvPicPr>
            <a:picLocks noChangeAspect="1"/>
          </p:cNvPicPr>
          <p:nvPr userDrawn="1"/>
        </p:nvPicPr>
        <p:blipFill>
          <a:blip r:embed="rId21">
            <a:clrChange>
              <a:clrFrom>
                <a:srgbClr val="FFFFFF"/>
              </a:clrFrom>
              <a:clrTo>
                <a:srgbClr val="FFFFFF">
                  <a:alpha val="0"/>
                </a:srgbClr>
              </a:clrTo>
            </a:clrChange>
          </a:blip>
          <a:stretch>
            <a:fillRect/>
          </a:stretch>
        </p:blipFill>
        <p:spPr>
          <a:xfrm>
            <a:off x="10586266" y="172212"/>
            <a:ext cx="914287" cy="914287"/>
          </a:xfrm>
          <a:prstGeom prst="rect">
            <a:avLst/>
          </a:prstGeom>
        </p:spPr>
      </p:pic>
      <p:pic>
        <p:nvPicPr>
          <p:cNvPr id="9" name="图片 8">
            <a:extLst>
              <a:ext uri="{FF2B5EF4-FFF2-40B4-BE49-F238E27FC236}">
                <a16:creationId xmlns:a16="http://schemas.microsoft.com/office/drawing/2014/main" id="{71E0B886-733A-4D98-AD65-06362403924B}"/>
              </a:ext>
            </a:extLst>
          </p:cNvPr>
          <p:cNvPicPr>
            <a:picLocks noChangeAspect="1"/>
          </p:cNvPicPr>
          <p:nvPr userDrawn="1"/>
        </p:nvPicPr>
        <p:blipFill>
          <a:blip r:embed="rId22"/>
          <a:stretch>
            <a:fillRect/>
          </a:stretch>
        </p:blipFill>
        <p:spPr>
          <a:xfrm>
            <a:off x="9909867" y="6485766"/>
            <a:ext cx="1402657" cy="200022"/>
          </a:xfrm>
          <a:prstGeom prst="rect">
            <a:avLst/>
          </a:prstGeom>
        </p:spPr>
      </p:pic>
      <p:sp>
        <p:nvSpPr>
          <p:cNvPr id="10" name="SlideLogoText">
            <a:extLst>
              <a:ext uri="{FF2B5EF4-FFF2-40B4-BE49-F238E27FC236}">
                <a16:creationId xmlns:a16="http://schemas.microsoft.com/office/drawing/2014/main" id="{EA2A4433-A32B-4AC6-AF07-D0E7D1618D9F}"/>
              </a:ext>
            </a:extLst>
          </p:cNvPr>
          <p:cNvSpPr txBox="1"/>
          <p:nvPr userDrawn="1">
            <p:custDataLst>
              <p:tags r:id="rId16"/>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40071244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7" name="1. On-page tracker">
            <a:extLst>
              <a:ext uri="{FF2B5EF4-FFF2-40B4-BE49-F238E27FC236}">
                <a16:creationId xmlns:a16="http://schemas.microsoft.com/office/drawing/2014/main" id="{7ACB1E33-E5FF-447C-86C8-D2AD164B7EF2}"/>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
        <p:nvSpPr>
          <p:cNvPr id="8" name="Rectangle 7">
            <a:extLst>
              <a:ext uri="{FF2B5EF4-FFF2-40B4-BE49-F238E27FC236}">
                <a16:creationId xmlns:a16="http://schemas.microsoft.com/office/drawing/2014/main" id="{06BAD8FD-47E4-4861-BE75-95B01CB6B74B}"/>
              </a:ext>
            </a:extLst>
          </p:cNvPr>
          <p:cNvSpPr/>
          <p:nvPr userDrawn="1"/>
        </p:nvSpPr>
        <p:spPr>
          <a:xfrm>
            <a:off x="10009121" y="6498754"/>
            <a:ext cx="1303404" cy="13849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Tree>
    <p:extLst>
      <p:ext uri="{BB962C8B-B14F-4D97-AF65-F5344CB8AC3E}">
        <p14:creationId xmlns:p14="http://schemas.microsoft.com/office/powerpoint/2010/main" val="2960707964"/>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showMasterSp="0" preserve="1" userDrawn="1">
  <p:cSld name="3/4 ">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8646"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ct val="0"/>
              </a:spcBef>
              <a:spcAft>
                <a:spcPct val="0"/>
              </a:spcAft>
              <a:buClrTx/>
              <a:buSzTx/>
              <a:buFontTx/>
              <a:buNone/>
              <a:tabLst/>
              <a:defRPr/>
            </a:pPr>
            <a:endParaRPr kumimoji="0" lang="en-US" sz="2500" b="1" i="0" u="none" strike="noStrike" kern="1200" cap="none" spc="0" normalizeH="0" baseline="0" noProof="0" dirty="0" err="1">
              <a:ln>
                <a:noFill/>
              </a:ln>
              <a:solidFill>
                <a:srgbClr val="FFFFFF"/>
              </a:solidFill>
              <a:effectLst/>
              <a:uLnTx/>
              <a:uFillTx/>
              <a:latin typeface="Georgia" panose="02040502050405020303" pitchFamily="18" charset="0"/>
              <a:ea typeface="+mn-ea"/>
              <a:cs typeface="+mn-cs"/>
              <a:sym typeface="Georgia" panose="02040502050405020303" pitchFamily="18" charset="0"/>
            </a:endParaRPr>
          </a:p>
        </p:txBody>
      </p:sp>
      <p:sp>
        <p:nvSpPr>
          <p:cNvPr id="23" name="RectangleLight">
            <a:extLst>
              <a:ext uri="{FF2B5EF4-FFF2-40B4-BE49-F238E27FC236}">
                <a16:creationId xmlns:a16="http://schemas.microsoft.com/office/drawing/2014/main" id="{A80E2F68-4ED6-42EF-9858-2FE4B1382825}"/>
              </a:ext>
            </a:extLst>
          </p:cNvPr>
          <p:cNvSpPr/>
          <p:nvPr userDrawn="1">
            <p:custDataLst>
              <p:tags r:id="rId4"/>
            </p:custDataLst>
          </p:nvPr>
        </p:nvSpPr>
        <p:spPr bwMode="ltGray">
          <a:xfrm>
            <a:off x="8781416" y="0"/>
            <a:ext cx="341058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srgbClr val="F0F0F0"/>
              </a:solidFill>
              <a:effectLst/>
              <a:uLnTx/>
              <a:uFillTx/>
              <a:latin typeface="Arial" panose="020B0604020202020204" pitchFamily="34" charset="0"/>
              <a:ea typeface="+mn-ea"/>
              <a:cs typeface="+mn-cs"/>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marL="0" marR="0" lvl="0" indent="0" algn="r" defTabSz="610744" rtl="0" eaLnBrk="1" fontAlgn="auto" latinLnBrk="0" hangingPunct="1">
              <a:lnSpc>
                <a:spcPct val="100000"/>
              </a:lnSpc>
              <a:spcBef>
                <a:spcPts val="0"/>
              </a:spcBef>
              <a:spcAft>
                <a:spcPts val="0"/>
              </a:spcAft>
              <a:buClrTx/>
              <a:buSzTx/>
              <a:buFontTx/>
              <a:buNone/>
              <a:tabLst/>
              <a:defRPr/>
            </a:pPr>
            <a:fld id="{4ABDCABE-3F10-B64C-92F1-862014417034}" type="slidenum">
              <a:rPr kumimoji="0" lang="en-US" sz="900" b="0" i="0" u="none" strike="noStrike" kern="1200" cap="none" spc="0" normalizeH="0" baseline="0" noProof="0" smtClean="0">
                <a:ln>
                  <a:noFill/>
                </a:ln>
                <a:solidFill>
                  <a:srgbClr val="000000"/>
                </a:solidFill>
                <a:effectLst/>
                <a:uLnTx/>
                <a:uFillTx/>
                <a:latin typeface="Arial"/>
                <a:ea typeface="+mn-ea"/>
                <a:cs typeface="Arial" panose="020B0604020202020204" pitchFamily="34" charset="0"/>
              </a:rPr>
              <a:pPr marL="0" marR="0" lvl="0" indent="0" algn="r" defTabSz="610744" rtl="0" eaLnBrk="1" fontAlgn="auto" latinLnBrk="0" hangingPunct="1">
                <a:lnSpc>
                  <a:spcPct val="100000"/>
                </a:lnSpc>
                <a:spcBef>
                  <a:spcPts val="0"/>
                </a:spcBef>
                <a:spcAft>
                  <a:spcPts val="0"/>
                </a:spcAft>
                <a:buClrTx/>
                <a:buSzTx/>
                <a:buFontTx/>
                <a:buNone/>
                <a:tabLst/>
                <a:defRPr/>
              </a:pPr>
              <a:t>‹#›</a:t>
            </a:fld>
            <a:endParaRPr kumimoji="0" lang="en-US" sz="900" b="0" i="0" u="none" strike="noStrike" kern="1200" cap="none" spc="0" normalizeH="0" baseline="0" noProof="0">
              <a:ln>
                <a:noFill/>
              </a:ln>
              <a:solidFill>
                <a:srgbClr val="000000"/>
              </a:solidFill>
              <a:effectLst/>
              <a:uLnTx/>
              <a:uFillTx/>
              <a:latin typeface="Arial"/>
              <a:ea typeface="+mn-ea"/>
              <a:cs typeface="Arial" panose="020B0604020202020204" pitchFamily="34" charset="0"/>
            </a:endParaRPr>
          </a:p>
        </p:txBody>
      </p:sp>
      <p:cxnSp>
        <p:nvCxnSpPr>
          <p:cNvPr id="27" name="BottomLineRight">
            <a:extLst>
              <a:ext uri="{FF2B5EF4-FFF2-40B4-BE49-F238E27FC236}">
                <a16:creationId xmlns:a16="http://schemas.microsoft.com/office/drawing/2014/main" id="{C7EF0021-7C64-4C3A-BB10-343D51B3F040}"/>
              </a:ext>
            </a:extLst>
          </p:cNvPr>
          <p:cNvCxnSpPr/>
          <p:nvPr>
            <p:custDataLst>
              <p:tags r:id="rId6"/>
            </p:custDataLst>
          </p:nvPr>
        </p:nvCxnSpPr>
        <p:spPr>
          <a:xfrm>
            <a:off x="9119861"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 name="BottomLineLeft">
            <a:extLst>
              <a:ext uri="{FF2B5EF4-FFF2-40B4-BE49-F238E27FC236}">
                <a16:creationId xmlns:a16="http://schemas.microsoft.com/office/drawing/2014/main" id="{769848ED-A1D9-4D6F-AC16-5512562B47A0}"/>
              </a:ext>
            </a:extLst>
          </p:cNvPr>
          <p:cNvCxnSpPr/>
          <p:nvPr>
            <p:custDataLst>
              <p:tags r:id="rId7"/>
            </p:custDataLst>
          </p:nvPr>
        </p:nvCxnSpPr>
        <p:spPr>
          <a:xfrm>
            <a:off x="554736"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4" name="TopLineRight">
            <a:extLst>
              <a:ext uri="{FF2B5EF4-FFF2-40B4-BE49-F238E27FC236}">
                <a16:creationId xmlns:a16="http://schemas.microsoft.com/office/drawing/2014/main" id="{9DD5C457-8894-4C00-BE39-CE61754727F6}"/>
              </a:ext>
            </a:extLst>
          </p:cNvPr>
          <p:cNvCxnSpPr/>
          <p:nvPr userDrawn="1">
            <p:custDataLst>
              <p:tags r:id="rId8"/>
            </p:custDataLst>
          </p:nvPr>
        </p:nvCxnSpPr>
        <p:spPr>
          <a:xfrm>
            <a:off x="9119861"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5" name="TopLineLeft">
            <a:extLst>
              <a:ext uri="{FF2B5EF4-FFF2-40B4-BE49-F238E27FC236}">
                <a16:creationId xmlns:a16="http://schemas.microsoft.com/office/drawing/2014/main" id="{8B2884B5-93FA-4ECC-9065-3398231F02FC}"/>
              </a:ext>
            </a:extLst>
          </p:cNvPr>
          <p:cNvCxnSpPr/>
          <p:nvPr userDrawn="1">
            <p:custDataLst>
              <p:tags r:id="rId9"/>
            </p:custDataLst>
          </p:nvPr>
        </p:nvCxnSpPr>
        <p:spPr>
          <a:xfrm>
            <a:off x="554736"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0"/>
            </p:custDataLst>
          </p:nvPr>
        </p:nvSpPr>
        <p:spPr>
          <a:xfrm>
            <a:off x="554736" y="172212"/>
            <a:ext cx="7918704"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1"/>
            </p:custDataLst>
          </p:nvPr>
        </p:nvSpPr>
        <p:spPr>
          <a:xfrm>
            <a:off x="554736" y="884725"/>
            <a:ext cx="7918704" cy="297181"/>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0" marR="0" lvl="0" indent="0" algn="l" defTabSz="914400" rtl="0" eaLnBrk="1" fontAlgn="auto" latinLnBrk="0" hangingPunct="1">
              <a:lnSpc>
                <a:spcPct val="100000"/>
              </a:lnSpc>
              <a:spcBef>
                <a:spcPts val="300"/>
              </a:spcBef>
              <a:spcAft>
                <a:spcPts val="300"/>
              </a:spcAft>
              <a:buClrTx/>
              <a:buSzTx/>
              <a:buFont typeface="Segoe UI" panose="020B0502040204020203" pitchFamily="34" charset="0"/>
              <a:buChar char="​"/>
              <a:tabLst/>
              <a:defRPr/>
            </a:pPr>
            <a:r>
              <a:rPr kumimoji="0" lang="en-US" sz="8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Source: …</a:t>
            </a:r>
          </a:p>
        </p:txBody>
      </p:sp>
      <p:pic>
        <p:nvPicPr>
          <p:cNvPr id="4" name="图片 3">
            <a:extLst>
              <a:ext uri="{FF2B5EF4-FFF2-40B4-BE49-F238E27FC236}">
                <a16:creationId xmlns:a16="http://schemas.microsoft.com/office/drawing/2014/main" id="{7CD3191F-3A5C-474E-9DCB-25323449B572}"/>
              </a:ext>
            </a:extLst>
          </p:cNvPr>
          <p:cNvPicPr>
            <a:picLocks noChangeAspect="1"/>
          </p:cNvPicPr>
          <p:nvPr userDrawn="1"/>
        </p:nvPicPr>
        <p:blipFill>
          <a:blip r:embed="rId17">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5" name="图片 4">
            <a:extLst>
              <a:ext uri="{FF2B5EF4-FFF2-40B4-BE49-F238E27FC236}">
                <a16:creationId xmlns:a16="http://schemas.microsoft.com/office/drawing/2014/main" id="{BE3B1E96-7D6E-4B33-8F4E-12C5F072E59D}"/>
              </a:ext>
            </a:extLst>
          </p:cNvPr>
          <p:cNvPicPr>
            <a:picLocks noChangeAspect="1"/>
          </p:cNvPicPr>
          <p:nvPr userDrawn="1"/>
        </p:nvPicPr>
        <p:blipFill>
          <a:blip r:embed="rId18">
            <a:clrChange>
              <a:clrFrom>
                <a:srgbClr val="FFFFFF"/>
              </a:clrFrom>
              <a:clrTo>
                <a:srgbClr val="FFFFFF">
                  <a:alpha val="0"/>
                </a:srgbClr>
              </a:clrTo>
            </a:clrChange>
          </a:blip>
          <a:stretch>
            <a:fillRect/>
          </a:stretch>
        </p:blipFill>
        <p:spPr>
          <a:xfrm>
            <a:off x="10586266" y="172212"/>
            <a:ext cx="914287" cy="914287"/>
          </a:xfrm>
          <a:prstGeom prst="rect">
            <a:avLst/>
          </a:prstGeom>
        </p:spPr>
      </p:pic>
      <p:sp>
        <p:nvSpPr>
          <p:cNvPr id="6" name="SlideLogoText">
            <a:extLst>
              <a:ext uri="{FF2B5EF4-FFF2-40B4-BE49-F238E27FC236}">
                <a16:creationId xmlns:a16="http://schemas.microsoft.com/office/drawing/2014/main" id="{8493BF3B-ACB0-42E3-840B-4AAA8A6AE3CB}"/>
              </a:ext>
            </a:extLst>
          </p:cNvPr>
          <p:cNvSpPr txBox="1"/>
          <p:nvPr userDrawn="1">
            <p:custDataLst>
              <p:tags r:id="rId13"/>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2788477982"/>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showMasterSp="0" preserve="1" userDrawn="1">
  <p:cSld name="3-line">
    <p:spTree>
      <p:nvGrpSpPr>
        <p:cNvPr id="1" name=""/>
        <p:cNvGrpSpPr/>
        <p:nvPr/>
      </p:nvGrpSpPr>
      <p:grpSpPr>
        <a:xfrm>
          <a:off x="0" y="0"/>
          <a:ext cx="0" cy="0"/>
          <a:chOff x="0" y="0"/>
          <a:chExt cx="0" cy="0"/>
        </a:xfrm>
      </p:grpSpPr>
      <p:cxnSp>
        <p:nvCxnSpPr>
          <p:cNvPr id="103" name="BottomLine">
            <a:extLst>
              <a:ext uri="{FF2B5EF4-FFF2-40B4-BE49-F238E27FC236}">
                <a16:creationId xmlns:a16="http://schemas.microsoft.com/office/drawing/2014/main" id="{1A205B6C-F79D-4193-9FCF-230AF1D51716}"/>
              </a:ext>
            </a:extLst>
          </p:cNvPr>
          <p:cNvCxnSpPr/>
          <p:nvPr userDrawn="1">
            <p:custDataLst>
              <p:tags r:id="rId1"/>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TopLine">
            <a:extLst>
              <a:ext uri="{FF2B5EF4-FFF2-40B4-BE49-F238E27FC236}">
                <a16:creationId xmlns:a16="http://schemas.microsoft.com/office/drawing/2014/main" id="{CB6CF5F8-7994-4E97-9AE6-6C98CE30967C}"/>
              </a:ext>
            </a:extLst>
          </p:cNvPr>
          <p:cNvCxnSpPr/>
          <p:nvPr userDrawn="1">
            <p:custDataLst>
              <p:tags r:id="rId2"/>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4" name="SlideLogoText">
            <a:extLst>
              <a:ext uri="{FF2B5EF4-FFF2-40B4-BE49-F238E27FC236}">
                <a16:creationId xmlns:a16="http://schemas.microsoft.com/office/drawing/2014/main" id="{B789CE62-716F-47B1-B8FE-60436A1FA5A7}"/>
              </a:ext>
            </a:extLst>
          </p:cNvPr>
          <p:cNvSpPr txBox="1"/>
          <p:nvPr userDrawn="1">
            <p:custDataLst>
              <p:tags r:id="rId3"/>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5" name="Slide Number">
            <a:extLst>
              <a:ext uri="{FF2B5EF4-FFF2-40B4-BE49-F238E27FC236}">
                <a16:creationId xmlns:a16="http://schemas.microsoft.com/office/drawing/2014/main" id="{0AA537C7-2883-43C1-848C-3A4E9645077F}"/>
              </a:ext>
            </a:extLst>
          </p:cNvPr>
          <p:cNvSpPr>
            <a:spLocks noChangeArrowheads="1"/>
          </p:cNvSpPr>
          <p:nvPr userDrawn="1">
            <p:custDataLst>
              <p:tags r:id="rId4"/>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4" name="2. Slide Title">
            <a:extLst>
              <a:ext uri="{FF2B5EF4-FFF2-40B4-BE49-F238E27FC236}">
                <a16:creationId xmlns:a16="http://schemas.microsoft.com/office/drawing/2014/main" id="{6C3D89FC-A4B9-4683-B64F-B0644150274F}"/>
              </a:ext>
            </a:extLst>
          </p:cNvPr>
          <p:cNvSpPr>
            <a:spLocks noGrp="1"/>
          </p:cNvSpPr>
          <p:nvPr>
            <p:ph type="title"/>
            <p:custDataLst>
              <p:tags r:id="rId5"/>
            </p:custDataLst>
          </p:nvPr>
        </p:nvSpPr>
        <p:spPr>
          <a:xfrm>
            <a:off x="554736" y="175171"/>
            <a:ext cx="11082528" cy="989512"/>
          </a:xfrm>
        </p:spPr>
        <p:txBody>
          <a:bodyPr>
            <a:noAutofit/>
          </a:bodyPr>
          <a:lstStyle>
            <a:lvl1pPr>
              <a:defRPr/>
            </a:lvl1pPr>
          </a:lstStyle>
          <a:p>
            <a:r>
              <a:rPr lang="en-US"/>
              <a:t>Click to edit Master title style</a:t>
            </a:r>
            <a:endParaRPr lang="en-US" dirty="0"/>
          </a:p>
        </p:txBody>
      </p:sp>
      <p:sp>
        <p:nvSpPr>
          <p:cNvPr id="10" name="5. Source" hidden="1">
            <a:extLst>
              <a:ext uri="{FF2B5EF4-FFF2-40B4-BE49-F238E27FC236}">
                <a16:creationId xmlns:a16="http://schemas.microsoft.com/office/drawing/2014/main" id="{81E2484B-3E40-408C-A350-5EB40C8A09F0}"/>
              </a:ext>
            </a:extLst>
          </p:cNvPr>
          <p:cNvSpPr txBox="1"/>
          <p:nvPr userDrawn="1">
            <p:custDataLst>
              <p:tags r:id="rId6"/>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BAF19FD1-F55B-47CA-98C2-847FF06FB465}"/>
              </a:ext>
            </a:extLst>
          </p:cNvPr>
          <p:cNvSpPr>
            <a:spLocks noGrp="1"/>
          </p:cNvSpPr>
          <p:nvPr>
            <p:ph type="body" sz="quarter" idx="17" hasCustomPrompt="1"/>
            <p:custDataLst>
              <p:tags r:id="rId7"/>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94167170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showMasterSp="0" preserve="1" userDrawn="1">
  <p:cSld name="Custom">
    <p:spTree>
      <p:nvGrpSpPr>
        <p:cNvPr id="1" name=""/>
        <p:cNvGrpSpPr/>
        <p:nvPr/>
      </p:nvGrpSpPr>
      <p:grpSpPr>
        <a:xfrm>
          <a:off x="0" y="0"/>
          <a:ext cx="0" cy="0"/>
          <a:chOff x="0" y="0"/>
          <a:chExt cx="0" cy="0"/>
        </a:xfrm>
      </p:grpSpPr>
      <p:sp>
        <p:nvSpPr>
          <p:cNvPr id="8" name="SlideLogoText">
            <a:extLst>
              <a:ext uri="{FF2B5EF4-FFF2-40B4-BE49-F238E27FC236}">
                <a16:creationId xmlns:a16="http://schemas.microsoft.com/office/drawing/2014/main" id="{92A63429-03F1-4595-BAE1-A5F5E74A0DF2}"/>
              </a:ext>
            </a:extLst>
          </p:cNvPr>
          <p:cNvSpPr txBox="1"/>
          <p:nvPr userDrawn="1">
            <p:custDataLst>
              <p:tags r:id="rId1"/>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9" name="Slide Number">
            <a:extLst>
              <a:ext uri="{FF2B5EF4-FFF2-40B4-BE49-F238E27FC236}">
                <a16:creationId xmlns:a16="http://schemas.microsoft.com/office/drawing/2014/main" id="{6982A9EE-ED1D-4D7E-84CA-3C36D0891D68}"/>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09F9A864-CDB7-4063-BBF8-591908AA18D0}"/>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6" name="1. On-page tracker">
            <a:extLst>
              <a:ext uri="{FF2B5EF4-FFF2-40B4-BE49-F238E27FC236}">
                <a16:creationId xmlns:a16="http://schemas.microsoft.com/office/drawing/2014/main" id="{118A30D9-833F-440B-AA55-24469A8874C9}"/>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1116344385"/>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showMasterSp="0" preserve="1" userDrawn="1">
  <p:cSld name="End">
    <p:spTree>
      <p:nvGrpSpPr>
        <p:cNvPr id="1" name=""/>
        <p:cNvGrpSpPr/>
        <p:nvPr/>
      </p:nvGrpSpPr>
      <p:grpSpPr>
        <a:xfrm>
          <a:off x="0" y="0"/>
          <a:ext cx="0" cy="0"/>
          <a:chOff x="0" y="0"/>
          <a:chExt cx="0" cy="0"/>
        </a:xfrm>
      </p:grpSpPr>
      <p:graphicFrame>
        <p:nvGraphicFramePr>
          <p:cNvPr id="4" name="Object 3" hidden="1">
            <a:extLst>
              <a:ext uri="{FF2B5EF4-FFF2-40B4-BE49-F238E27FC236}">
                <a16:creationId xmlns:a16="http://schemas.microsoft.com/office/drawing/2014/main" id="{832E4BA7-205B-4431-879A-B60A0FD6D20C}"/>
              </a:ext>
            </a:extLst>
          </p:cNvPr>
          <p:cNvGraphicFramePr>
            <a:graphicFrameLocks noChangeAspect="1"/>
          </p:cNvGraphicFramePr>
          <p:nvPr userDrawn="1">
            <p:custDataLst>
              <p:tags r:id="rId2"/>
            </p:custDataLst>
            <p:extLst>
              <p:ext uri="{D42A27DB-BD31-4B8C-83A1-F6EECF244321}">
                <p14:modId xmlns:p14="http://schemas.microsoft.com/office/powerpoint/2010/main" val="2513573862"/>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9669" name="think-cell Slide" r:id="rId6" imgW="344" imgH="344" progId="TCLayout.ActiveDocument.1">
                  <p:embed/>
                </p:oleObj>
              </mc:Choice>
              <mc:Fallback>
                <p:oleObj name="think-cell Slide" r:id="rId6" imgW="344" imgH="344" progId="TCLayout.ActiveDocument.1">
                  <p:embed/>
                  <p:pic>
                    <p:nvPicPr>
                      <p:cNvPr id="4" name="Object 3" hidden="1">
                        <a:extLst>
                          <a:ext uri="{FF2B5EF4-FFF2-40B4-BE49-F238E27FC236}">
                            <a16:creationId xmlns:a16="http://schemas.microsoft.com/office/drawing/2014/main" id="{832E4BA7-205B-4431-879A-B60A0FD6D20C}"/>
                          </a:ext>
                        </a:extLst>
                      </p:cNvPr>
                      <p:cNvPicPr/>
                      <p:nvPr/>
                    </p:nvPicPr>
                    <p:blipFill>
                      <a:blip r:embed="rId7"/>
                      <a:stretch>
                        <a:fillRect/>
                      </a:stretch>
                    </p:blipFill>
                    <p:spPr>
                      <a:xfrm>
                        <a:off x="1588" y="1588"/>
                        <a:ext cx="1588" cy="1588"/>
                      </a:xfrm>
                      <a:prstGeom prst="rect">
                        <a:avLst/>
                      </a:prstGeom>
                    </p:spPr>
                  </p:pic>
                </p:oleObj>
              </mc:Fallback>
            </mc:AlternateContent>
          </a:graphicData>
        </a:graphic>
      </p:graphicFrame>
      <p:pic>
        <p:nvPicPr>
          <p:cNvPr id="9" name="Partnership">
            <a:extLst>
              <a:ext uri="{FF2B5EF4-FFF2-40B4-BE49-F238E27FC236}">
                <a16:creationId xmlns:a16="http://schemas.microsoft.com/office/drawing/2014/main" id="{7C3A32BD-483D-48A2-B0AF-7A5223571242}"/>
              </a:ext>
            </a:extLst>
          </p:cNvPr>
          <p:cNvPicPr>
            <a:picLocks noChangeAspect="1"/>
          </p:cNvPicPr>
          <p:nvPr userDrawn="1"/>
        </p:nvPicPr>
        <p:blipFill>
          <a:blip r:embed="rId8" cstate="email">
            <a:extLst>
              <a:ext uri="{28A0092B-C50C-407E-A947-70E740481C1C}">
                <a14:useLocalDpi xmlns:a14="http://schemas.microsoft.com/office/drawing/2010/main"/>
              </a:ext>
            </a:extLst>
          </a:blip>
          <a:stretch>
            <a:fillRect/>
          </a:stretch>
        </p:blipFill>
        <p:spPr>
          <a:xfrm>
            <a:off x="0" y="0"/>
            <a:ext cx="12192000" cy="6858000"/>
          </a:xfrm>
          <a:prstGeom prst="rect">
            <a:avLst/>
          </a:prstGeom>
        </p:spPr>
      </p:pic>
      <p:grpSp>
        <p:nvGrpSpPr>
          <p:cNvPr id="13" name="LogoImage">
            <a:extLst>
              <a:ext uri="{FF2B5EF4-FFF2-40B4-BE49-F238E27FC236}">
                <a16:creationId xmlns:a16="http://schemas.microsoft.com/office/drawing/2014/main" id="{CC7EE236-F5C9-45E4-A938-FB794BCDD026}"/>
              </a:ext>
            </a:extLst>
          </p:cNvPr>
          <p:cNvGrpSpPr>
            <a:grpSpLocks noChangeAspect="1"/>
          </p:cNvGrpSpPr>
          <p:nvPr userDrawn="1">
            <p:custDataLst>
              <p:tags r:id="rId3"/>
            </p:custDataLst>
          </p:nvPr>
        </p:nvGrpSpPr>
        <p:grpSpPr bwMode="black">
          <a:xfrm>
            <a:off x="549271" y="481160"/>
            <a:ext cx="1893201" cy="585216"/>
            <a:chOff x="0" y="973"/>
            <a:chExt cx="7680" cy="2374"/>
          </a:xfrm>
        </p:grpSpPr>
        <p:sp>
          <p:nvSpPr>
            <p:cNvPr id="14" name="AutoShape 3">
              <a:extLst>
                <a:ext uri="{FF2B5EF4-FFF2-40B4-BE49-F238E27FC236}">
                  <a16:creationId xmlns:a16="http://schemas.microsoft.com/office/drawing/2014/main" id="{DD51008E-BD46-4558-BF00-CDD9F0CE18C6}"/>
                </a:ext>
              </a:extLst>
            </p:cNvPr>
            <p:cNvSpPr>
              <a:spLocks noChangeAspect="1" noChangeArrowheads="1" noTextEdit="1"/>
            </p:cNvSpPr>
            <p:nvPr userDrawn="1"/>
          </p:nvSpPr>
          <p:spPr bwMode="black">
            <a:xfrm>
              <a:off x="0" y="973"/>
              <a:ext cx="7680" cy="23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sp>
          <p:nvSpPr>
            <p:cNvPr id="15" name="Freeform 5">
              <a:extLst>
                <a:ext uri="{FF2B5EF4-FFF2-40B4-BE49-F238E27FC236}">
                  <a16:creationId xmlns:a16="http://schemas.microsoft.com/office/drawing/2014/main" id="{FC37904A-905D-4FD7-8DD4-604C419D9AB5}"/>
                </a:ext>
              </a:extLst>
            </p:cNvPr>
            <p:cNvSpPr>
              <a:spLocks noEditPoints="1"/>
            </p:cNvSpPr>
            <p:nvPr userDrawn="1"/>
          </p:nvSpPr>
          <p:spPr bwMode="black">
            <a:xfrm>
              <a:off x="0" y="974"/>
              <a:ext cx="7680" cy="2373"/>
            </a:xfrm>
            <a:custGeom>
              <a:avLst/>
              <a:gdLst>
                <a:gd name="T0" fmla="*/ 4209 w 15155"/>
                <a:gd name="T1" fmla="*/ 2986 h 4678"/>
                <a:gd name="T2" fmla="*/ 3707 w 15155"/>
                <a:gd name="T3" fmla="*/ 2422 h 4678"/>
                <a:gd name="T4" fmla="*/ 3712 w 15155"/>
                <a:gd name="T5" fmla="*/ 2340 h 4678"/>
                <a:gd name="T6" fmla="*/ 4724 w 15155"/>
                <a:gd name="T7" fmla="*/ 4124 h 4678"/>
                <a:gd name="T8" fmla="*/ 3330 w 15155"/>
                <a:gd name="T9" fmla="*/ 3521 h 4678"/>
                <a:gd name="T10" fmla="*/ 5673 w 15155"/>
                <a:gd name="T11" fmla="*/ 3002 h 4678"/>
                <a:gd name="T12" fmla="*/ 6627 w 15155"/>
                <a:gd name="T13" fmla="*/ 2408 h 4678"/>
                <a:gd name="T14" fmla="*/ 6279 w 15155"/>
                <a:gd name="T15" fmla="*/ 4007 h 4678"/>
                <a:gd name="T16" fmla="*/ 10270 w 15155"/>
                <a:gd name="T17" fmla="*/ 3073 h 4678"/>
                <a:gd name="T18" fmla="*/ 10801 w 15155"/>
                <a:gd name="T19" fmla="*/ 4678 h 4678"/>
                <a:gd name="T20" fmla="*/ 11466 w 15155"/>
                <a:gd name="T21" fmla="*/ 3537 h 4678"/>
                <a:gd name="T22" fmla="*/ 10602 w 15155"/>
                <a:gd name="T23" fmla="*/ 3405 h 4678"/>
                <a:gd name="T24" fmla="*/ 14762 w 15155"/>
                <a:gd name="T25" fmla="*/ 3073 h 4678"/>
                <a:gd name="T26" fmla="*/ 14505 w 15155"/>
                <a:gd name="T27" fmla="*/ 2986 h 4678"/>
                <a:gd name="T28" fmla="*/ 14145 w 15155"/>
                <a:gd name="T29" fmla="*/ 4620 h 4678"/>
                <a:gd name="T30" fmla="*/ 15155 w 15155"/>
                <a:gd name="T31" fmla="*/ 2986 h 4678"/>
                <a:gd name="T32" fmla="*/ 10231 w 15155"/>
                <a:gd name="T33" fmla="*/ 4037 h 4678"/>
                <a:gd name="T34" fmla="*/ 9005 w 15155"/>
                <a:gd name="T35" fmla="*/ 2961 h 4678"/>
                <a:gd name="T36" fmla="*/ 8378 w 15155"/>
                <a:gd name="T37" fmla="*/ 3194 h 4678"/>
                <a:gd name="T38" fmla="*/ 8775 w 15155"/>
                <a:gd name="T39" fmla="*/ 4037 h 4678"/>
                <a:gd name="T40" fmla="*/ 9107 w 15155"/>
                <a:gd name="T41" fmla="*/ 3916 h 4678"/>
                <a:gd name="T42" fmla="*/ 9439 w 15155"/>
                <a:gd name="T43" fmla="*/ 4037 h 4678"/>
                <a:gd name="T44" fmla="*/ 9712 w 15155"/>
                <a:gd name="T45" fmla="*/ 4037 h 4678"/>
                <a:gd name="T46" fmla="*/ 7962 w 15155"/>
                <a:gd name="T47" fmla="*/ 3741 h 4678"/>
                <a:gd name="T48" fmla="*/ 7962 w 15155"/>
                <a:gd name="T49" fmla="*/ 3741 h 4678"/>
                <a:gd name="T50" fmla="*/ 12654 w 15155"/>
                <a:gd name="T51" fmla="*/ 2986 h 4678"/>
                <a:gd name="T52" fmla="*/ 12586 w 15155"/>
                <a:gd name="T53" fmla="*/ 4036 h 4678"/>
                <a:gd name="T54" fmla="*/ 11780 w 15155"/>
                <a:gd name="T55" fmla="*/ 3367 h 4678"/>
                <a:gd name="T56" fmla="*/ 11871 w 15155"/>
                <a:gd name="T57" fmla="*/ 4146 h 4678"/>
                <a:gd name="T58" fmla="*/ 13060 w 15155"/>
                <a:gd name="T59" fmla="*/ 3917 h 4678"/>
                <a:gd name="T60" fmla="*/ 13423 w 15155"/>
                <a:gd name="T61" fmla="*/ 4037 h 4678"/>
                <a:gd name="T62" fmla="*/ 12250 w 15155"/>
                <a:gd name="T63" fmla="*/ 3787 h 4678"/>
                <a:gd name="T64" fmla="*/ 12250 w 15155"/>
                <a:gd name="T65" fmla="*/ 3787 h 4678"/>
                <a:gd name="T66" fmla="*/ 8758 w 15155"/>
                <a:gd name="T67" fmla="*/ 1080 h 4678"/>
                <a:gd name="T68" fmla="*/ 8559 w 15155"/>
                <a:gd name="T69" fmla="*/ 1013 h 4678"/>
                <a:gd name="T70" fmla="*/ 9105 w 15155"/>
                <a:gd name="T71" fmla="*/ 2310 h 4678"/>
                <a:gd name="T72" fmla="*/ 9553 w 15155"/>
                <a:gd name="T73" fmla="*/ 626 h 4678"/>
                <a:gd name="T74" fmla="*/ 9293 w 15155"/>
                <a:gd name="T75" fmla="*/ 713 h 4678"/>
                <a:gd name="T76" fmla="*/ 8947 w 15155"/>
                <a:gd name="T77" fmla="*/ 843 h 4678"/>
                <a:gd name="T78" fmla="*/ 5105 w 15155"/>
                <a:gd name="T79" fmla="*/ 349 h 4678"/>
                <a:gd name="T80" fmla="*/ 3793 w 15155"/>
                <a:gd name="T81" fmla="*/ 882 h 4678"/>
                <a:gd name="T82" fmla="*/ 5848 w 15155"/>
                <a:gd name="T83" fmla="*/ 981 h 4678"/>
                <a:gd name="T84" fmla="*/ 6211 w 15155"/>
                <a:gd name="T85" fmla="*/ 1763 h 4678"/>
                <a:gd name="T86" fmla="*/ 6296 w 15155"/>
                <a:gd name="T87" fmla="*/ 601 h 4678"/>
                <a:gd name="T88" fmla="*/ 5638 w 15155"/>
                <a:gd name="T89" fmla="*/ 833 h 4678"/>
                <a:gd name="T90" fmla="*/ 4836 w 15155"/>
                <a:gd name="T91" fmla="*/ 625 h 4678"/>
                <a:gd name="T92" fmla="*/ 4778 w 15155"/>
                <a:gd name="T93" fmla="*/ 1676 h 4678"/>
                <a:gd name="T94" fmla="*/ 4692 w 15155"/>
                <a:gd name="T95" fmla="*/ 0 h 4678"/>
                <a:gd name="T96" fmla="*/ 3614 w 15155"/>
                <a:gd name="T97" fmla="*/ 221 h 4678"/>
                <a:gd name="T98" fmla="*/ 3236 w 15155"/>
                <a:gd name="T99" fmla="*/ 88 h 4678"/>
                <a:gd name="T100" fmla="*/ 3836 w 15155"/>
                <a:gd name="T101" fmla="*/ 1763 h 4678"/>
                <a:gd name="T102" fmla="*/ 7219 w 15155"/>
                <a:gd name="T103" fmla="*/ 683 h 4678"/>
                <a:gd name="T104" fmla="*/ 7226 w 15155"/>
                <a:gd name="T105" fmla="*/ 598 h 4678"/>
                <a:gd name="T106" fmla="*/ 6952 w 15155"/>
                <a:gd name="T107" fmla="*/ 1361 h 4678"/>
                <a:gd name="T108" fmla="*/ 7720 w 15155"/>
                <a:gd name="T109" fmla="*/ 1446 h 4678"/>
                <a:gd name="T110" fmla="*/ 3049 w 15155"/>
                <a:gd name="T111" fmla="*/ 753 h 4678"/>
                <a:gd name="T112" fmla="*/ 2703 w 15155"/>
                <a:gd name="T113" fmla="*/ 1584 h 4678"/>
                <a:gd name="T114" fmla="*/ 87 w 15155"/>
                <a:gd name="T115" fmla="*/ 88 h 4678"/>
                <a:gd name="T116" fmla="*/ 549 w 15155"/>
                <a:gd name="T117" fmla="*/ 1763 h 4678"/>
                <a:gd name="T118" fmla="*/ 1609 w 15155"/>
                <a:gd name="T119" fmla="*/ 259 h 4678"/>
                <a:gd name="T120" fmla="*/ 2069 w 15155"/>
                <a:gd name="T121" fmla="*/ 1676 h 4678"/>
                <a:gd name="T122" fmla="*/ 2070 w 15155"/>
                <a:gd name="T123" fmla="*/ 0 h 46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15155" h="4678">
                  <a:moveTo>
                    <a:pt x="4451" y="3751"/>
                  </a:moveTo>
                  <a:cubicBezTo>
                    <a:pt x="4549" y="3607"/>
                    <a:pt x="4604" y="3438"/>
                    <a:pt x="4609" y="3264"/>
                  </a:cubicBezTo>
                  <a:cubicBezTo>
                    <a:pt x="4611" y="3211"/>
                    <a:pt x="4732" y="3072"/>
                    <a:pt x="4766" y="3072"/>
                  </a:cubicBezTo>
                  <a:cubicBezTo>
                    <a:pt x="4834" y="3072"/>
                    <a:pt x="4834" y="3072"/>
                    <a:pt x="4834" y="3072"/>
                  </a:cubicBezTo>
                  <a:cubicBezTo>
                    <a:pt x="4834" y="2986"/>
                    <a:pt x="4834" y="2986"/>
                    <a:pt x="4834" y="2986"/>
                  </a:cubicBezTo>
                  <a:cubicBezTo>
                    <a:pt x="4209" y="2986"/>
                    <a:pt x="4209" y="2986"/>
                    <a:pt x="4209" y="2986"/>
                  </a:cubicBezTo>
                  <a:cubicBezTo>
                    <a:pt x="4209" y="3073"/>
                    <a:pt x="4209" y="3073"/>
                    <a:pt x="4209" y="3073"/>
                  </a:cubicBezTo>
                  <a:cubicBezTo>
                    <a:pt x="4380" y="3078"/>
                    <a:pt x="4487" y="3175"/>
                    <a:pt x="4487" y="3337"/>
                  </a:cubicBezTo>
                  <a:cubicBezTo>
                    <a:pt x="4487" y="3482"/>
                    <a:pt x="4463" y="3591"/>
                    <a:pt x="4395" y="3702"/>
                  </a:cubicBezTo>
                  <a:cubicBezTo>
                    <a:pt x="4155" y="3489"/>
                    <a:pt x="3882" y="3230"/>
                    <a:pt x="3654" y="2986"/>
                  </a:cubicBezTo>
                  <a:cubicBezTo>
                    <a:pt x="3501" y="2928"/>
                    <a:pt x="3404" y="2814"/>
                    <a:pt x="3404" y="2673"/>
                  </a:cubicBezTo>
                  <a:cubicBezTo>
                    <a:pt x="3404" y="2514"/>
                    <a:pt x="3518" y="2422"/>
                    <a:pt x="3707" y="2422"/>
                  </a:cubicBezTo>
                  <a:cubicBezTo>
                    <a:pt x="3942" y="2422"/>
                    <a:pt x="4116" y="2659"/>
                    <a:pt x="4116" y="2777"/>
                  </a:cubicBezTo>
                  <a:cubicBezTo>
                    <a:pt x="4191" y="2777"/>
                    <a:pt x="4191" y="2777"/>
                    <a:pt x="4191" y="2777"/>
                  </a:cubicBezTo>
                  <a:cubicBezTo>
                    <a:pt x="4191" y="2362"/>
                    <a:pt x="4191" y="2362"/>
                    <a:pt x="4191" y="2362"/>
                  </a:cubicBezTo>
                  <a:cubicBezTo>
                    <a:pt x="4116" y="2362"/>
                    <a:pt x="4116" y="2362"/>
                    <a:pt x="4116" y="2362"/>
                  </a:cubicBezTo>
                  <a:cubicBezTo>
                    <a:pt x="4097" y="2391"/>
                    <a:pt x="4074" y="2393"/>
                    <a:pt x="4034" y="2393"/>
                  </a:cubicBezTo>
                  <a:cubicBezTo>
                    <a:pt x="3959" y="2393"/>
                    <a:pt x="3874" y="2340"/>
                    <a:pt x="3712" y="2340"/>
                  </a:cubicBezTo>
                  <a:cubicBezTo>
                    <a:pt x="3453" y="2340"/>
                    <a:pt x="3288" y="2480"/>
                    <a:pt x="3288" y="2732"/>
                  </a:cubicBezTo>
                  <a:cubicBezTo>
                    <a:pt x="3288" y="2887"/>
                    <a:pt x="3346" y="2991"/>
                    <a:pt x="3431" y="3100"/>
                  </a:cubicBezTo>
                  <a:cubicBezTo>
                    <a:pt x="3253" y="3219"/>
                    <a:pt x="3146" y="3420"/>
                    <a:pt x="3148" y="3634"/>
                  </a:cubicBezTo>
                  <a:cubicBezTo>
                    <a:pt x="3148" y="3944"/>
                    <a:pt x="3421" y="4155"/>
                    <a:pt x="3707" y="4155"/>
                  </a:cubicBezTo>
                  <a:cubicBezTo>
                    <a:pt x="3966" y="4155"/>
                    <a:pt x="4145" y="4080"/>
                    <a:pt x="4286" y="3944"/>
                  </a:cubicBezTo>
                  <a:cubicBezTo>
                    <a:pt x="4431" y="4078"/>
                    <a:pt x="4552" y="4124"/>
                    <a:pt x="4724" y="4124"/>
                  </a:cubicBezTo>
                  <a:cubicBezTo>
                    <a:pt x="4913" y="4124"/>
                    <a:pt x="4913" y="4124"/>
                    <a:pt x="4913" y="4124"/>
                  </a:cubicBezTo>
                  <a:cubicBezTo>
                    <a:pt x="4913" y="4036"/>
                    <a:pt x="4913" y="4036"/>
                    <a:pt x="4913" y="4036"/>
                  </a:cubicBezTo>
                  <a:cubicBezTo>
                    <a:pt x="4809" y="4036"/>
                    <a:pt x="4809" y="4036"/>
                    <a:pt x="4809" y="4036"/>
                  </a:cubicBezTo>
                  <a:cubicBezTo>
                    <a:pt x="4685" y="3947"/>
                    <a:pt x="4565" y="3852"/>
                    <a:pt x="4451" y="3751"/>
                  </a:cubicBezTo>
                  <a:close/>
                  <a:moveTo>
                    <a:pt x="3851" y="4015"/>
                  </a:moveTo>
                  <a:cubicBezTo>
                    <a:pt x="3599" y="4015"/>
                    <a:pt x="3330" y="3772"/>
                    <a:pt x="3330" y="3521"/>
                  </a:cubicBezTo>
                  <a:cubicBezTo>
                    <a:pt x="3330" y="3339"/>
                    <a:pt x="3378" y="3243"/>
                    <a:pt x="3470" y="3148"/>
                  </a:cubicBezTo>
                  <a:cubicBezTo>
                    <a:pt x="3707" y="3414"/>
                    <a:pt x="3962" y="3664"/>
                    <a:pt x="4233" y="3896"/>
                  </a:cubicBezTo>
                  <a:cubicBezTo>
                    <a:pt x="4134" y="3971"/>
                    <a:pt x="4008" y="4015"/>
                    <a:pt x="3851" y="4015"/>
                  </a:cubicBezTo>
                  <a:close/>
                  <a:moveTo>
                    <a:pt x="6279" y="4007"/>
                  </a:moveTo>
                  <a:cubicBezTo>
                    <a:pt x="5920" y="4007"/>
                    <a:pt x="5707" y="3758"/>
                    <a:pt x="5678" y="3450"/>
                  </a:cubicBezTo>
                  <a:cubicBezTo>
                    <a:pt x="5664" y="3301"/>
                    <a:pt x="5663" y="3151"/>
                    <a:pt x="5673" y="3002"/>
                  </a:cubicBezTo>
                  <a:cubicBezTo>
                    <a:pt x="5705" y="2605"/>
                    <a:pt x="5887" y="2435"/>
                    <a:pt x="6192" y="2435"/>
                  </a:cubicBezTo>
                  <a:cubicBezTo>
                    <a:pt x="6523" y="2435"/>
                    <a:pt x="6726" y="2803"/>
                    <a:pt x="6726" y="2985"/>
                  </a:cubicBezTo>
                  <a:cubicBezTo>
                    <a:pt x="6801" y="2985"/>
                    <a:pt x="6801" y="2985"/>
                    <a:pt x="6801" y="2985"/>
                  </a:cubicBezTo>
                  <a:cubicBezTo>
                    <a:pt x="6801" y="2362"/>
                    <a:pt x="6801" y="2362"/>
                    <a:pt x="6801" y="2362"/>
                  </a:cubicBezTo>
                  <a:cubicBezTo>
                    <a:pt x="6736" y="2362"/>
                    <a:pt x="6736" y="2362"/>
                    <a:pt x="6736" y="2362"/>
                  </a:cubicBezTo>
                  <a:cubicBezTo>
                    <a:pt x="6709" y="2393"/>
                    <a:pt x="6683" y="2408"/>
                    <a:pt x="6627" y="2408"/>
                  </a:cubicBezTo>
                  <a:cubicBezTo>
                    <a:pt x="6489" y="2408"/>
                    <a:pt x="6370" y="2330"/>
                    <a:pt x="6181" y="2330"/>
                  </a:cubicBezTo>
                  <a:cubicBezTo>
                    <a:pt x="5687" y="2330"/>
                    <a:pt x="5392" y="2732"/>
                    <a:pt x="5392" y="3236"/>
                  </a:cubicBezTo>
                  <a:cubicBezTo>
                    <a:pt x="5392" y="3740"/>
                    <a:pt x="5719" y="4156"/>
                    <a:pt x="6225" y="4156"/>
                  </a:cubicBezTo>
                  <a:cubicBezTo>
                    <a:pt x="6577" y="4156"/>
                    <a:pt x="6824" y="3967"/>
                    <a:pt x="6937" y="3652"/>
                  </a:cubicBezTo>
                  <a:cubicBezTo>
                    <a:pt x="6845" y="3652"/>
                    <a:pt x="6845" y="3652"/>
                    <a:pt x="6845" y="3652"/>
                  </a:cubicBezTo>
                  <a:cubicBezTo>
                    <a:pt x="6731" y="3884"/>
                    <a:pt x="6583" y="4007"/>
                    <a:pt x="6279" y="4007"/>
                  </a:cubicBezTo>
                  <a:close/>
                  <a:moveTo>
                    <a:pt x="11018" y="2957"/>
                  </a:moveTo>
                  <a:cubicBezTo>
                    <a:pt x="10830" y="2957"/>
                    <a:pt x="10704" y="3037"/>
                    <a:pt x="10605" y="3221"/>
                  </a:cubicBezTo>
                  <a:cubicBezTo>
                    <a:pt x="10566" y="2986"/>
                    <a:pt x="10566" y="2986"/>
                    <a:pt x="10566" y="2986"/>
                  </a:cubicBezTo>
                  <a:cubicBezTo>
                    <a:pt x="10195" y="2986"/>
                    <a:pt x="10195" y="2986"/>
                    <a:pt x="10195" y="2986"/>
                  </a:cubicBezTo>
                  <a:cubicBezTo>
                    <a:pt x="10195" y="3073"/>
                    <a:pt x="10195" y="3073"/>
                    <a:pt x="10195" y="3073"/>
                  </a:cubicBezTo>
                  <a:cubicBezTo>
                    <a:pt x="10270" y="3073"/>
                    <a:pt x="10270" y="3073"/>
                    <a:pt x="10270" y="3073"/>
                  </a:cubicBezTo>
                  <a:cubicBezTo>
                    <a:pt x="10304" y="3073"/>
                    <a:pt x="10391" y="3158"/>
                    <a:pt x="10391" y="3194"/>
                  </a:cubicBezTo>
                  <a:cubicBezTo>
                    <a:pt x="10391" y="4470"/>
                    <a:pt x="10391" y="4470"/>
                    <a:pt x="10391" y="4470"/>
                  </a:cubicBezTo>
                  <a:cubicBezTo>
                    <a:pt x="10391" y="4508"/>
                    <a:pt x="10304" y="4591"/>
                    <a:pt x="10270" y="4591"/>
                  </a:cubicBezTo>
                  <a:cubicBezTo>
                    <a:pt x="10195" y="4591"/>
                    <a:pt x="10195" y="4591"/>
                    <a:pt x="10195" y="4591"/>
                  </a:cubicBezTo>
                  <a:cubicBezTo>
                    <a:pt x="10195" y="4678"/>
                    <a:pt x="10195" y="4678"/>
                    <a:pt x="10195" y="4678"/>
                  </a:cubicBezTo>
                  <a:cubicBezTo>
                    <a:pt x="10801" y="4678"/>
                    <a:pt x="10801" y="4678"/>
                    <a:pt x="10801" y="4678"/>
                  </a:cubicBezTo>
                  <a:cubicBezTo>
                    <a:pt x="10801" y="4591"/>
                    <a:pt x="10801" y="4591"/>
                    <a:pt x="10801" y="4591"/>
                  </a:cubicBezTo>
                  <a:cubicBezTo>
                    <a:pt x="10726" y="4591"/>
                    <a:pt x="10726" y="4591"/>
                    <a:pt x="10726" y="4591"/>
                  </a:cubicBezTo>
                  <a:cubicBezTo>
                    <a:pt x="10694" y="4591"/>
                    <a:pt x="10605" y="4508"/>
                    <a:pt x="10605" y="4470"/>
                  </a:cubicBezTo>
                  <a:cubicBezTo>
                    <a:pt x="10605" y="3922"/>
                    <a:pt x="10605" y="3922"/>
                    <a:pt x="10605" y="3922"/>
                  </a:cubicBezTo>
                  <a:cubicBezTo>
                    <a:pt x="10687" y="4070"/>
                    <a:pt x="10793" y="4147"/>
                    <a:pt x="10994" y="4147"/>
                  </a:cubicBezTo>
                  <a:cubicBezTo>
                    <a:pt x="11272" y="4147"/>
                    <a:pt x="11466" y="3888"/>
                    <a:pt x="11466" y="3537"/>
                  </a:cubicBezTo>
                  <a:cubicBezTo>
                    <a:pt x="11466" y="3186"/>
                    <a:pt x="11297" y="2957"/>
                    <a:pt x="11018" y="2957"/>
                  </a:cubicBezTo>
                  <a:close/>
                  <a:moveTo>
                    <a:pt x="11246" y="3722"/>
                  </a:moveTo>
                  <a:cubicBezTo>
                    <a:pt x="11222" y="3903"/>
                    <a:pt x="11130" y="4027"/>
                    <a:pt x="10934" y="4027"/>
                  </a:cubicBezTo>
                  <a:cubicBezTo>
                    <a:pt x="10753" y="4029"/>
                    <a:pt x="10604" y="3884"/>
                    <a:pt x="10602" y="3703"/>
                  </a:cubicBezTo>
                  <a:cubicBezTo>
                    <a:pt x="10602" y="3701"/>
                    <a:pt x="10602" y="3698"/>
                    <a:pt x="10602" y="3695"/>
                  </a:cubicBezTo>
                  <a:cubicBezTo>
                    <a:pt x="10602" y="3405"/>
                    <a:pt x="10602" y="3405"/>
                    <a:pt x="10602" y="3405"/>
                  </a:cubicBezTo>
                  <a:cubicBezTo>
                    <a:pt x="10658" y="3225"/>
                    <a:pt x="10767" y="3092"/>
                    <a:pt x="10961" y="3092"/>
                  </a:cubicBezTo>
                  <a:cubicBezTo>
                    <a:pt x="11125" y="3092"/>
                    <a:pt x="11224" y="3208"/>
                    <a:pt x="11249" y="3390"/>
                  </a:cubicBezTo>
                  <a:cubicBezTo>
                    <a:pt x="11262" y="3500"/>
                    <a:pt x="11261" y="3612"/>
                    <a:pt x="11246" y="3722"/>
                  </a:cubicBezTo>
                  <a:close/>
                  <a:moveTo>
                    <a:pt x="14693" y="2986"/>
                  </a:moveTo>
                  <a:cubicBezTo>
                    <a:pt x="14693" y="3073"/>
                    <a:pt x="14693" y="3073"/>
                    <a:pt x="14693" y="3073"/>
                  </a:cubicBezTo>
                  <a:cubicBezTo>
                    <a:pt x="14762" y="3073"/>
                    <a:pt x="14762" y="3073"/>
                    <a:pt x="14762" y="3073"/>
                  </a:cubicBezTo>
                  <a:cubicBezTo>
                    <a:pt x="14794" y="3073"/>
                    <a:pt x="14864" y="3153"/>
                    <a:pt x="14862" y="3199"/>
                  </a:cubicBezTo>
                  <a:cubicBezTo>
                    <a:pt x="14610" y="3758"/>
                    <a:pt x="14610" y="3758"/>
                    <a:pt x="14610" y="3758"/>
                  </a:cubicBezTo>
                  <a:cubicBezTo>
                    <a:pt x="14335" y="3196"/>
                    <a:pt x="14335" y="3196"/>
                    <a:pt x="14335" y="3196"/>
                  </a:cubicBezTo>
                  <a:cubicBezTo>
                    <a:pt x="14335" y="3154"/>
                    <a:pt x="14403" y="3073"/>
                    <a:pt x="14434" y="3073"/>
                  </a:cubicBezTo>
                  <a:cubicBezTo>
                    <a:pt x="14505" y="3073"/>
                    <a:pt x="14505" y="3073"/>
                    <a:pt x="14505" y="3073"/>
                  </a:cubicBezTo>
                  <a:cubicBezTo>
                    <a:pt x="14505" y="2986"/>
                    <a:pt x="14505" y="2986"/>
                    <a:pt x="14505" y="2986"/>
                  </a:cubicBezTo>
                  <a:cubicBezTo>
                    <a:pt x="13889" y="2986"/>
                    <a:pt x="13889" y="2986"/>
                    <a:pt x="13889" y="2986"/>
                  </a:cubicBezTo>
                  <a:cubicBezTo>
                    <a:pt x="13889" y="3073"/>
                    <a:pt x="13889" y="3073"/>
                    <a:pt x="13889" y="3073"/>
                  </a:cubicBezTo>
                  <a:cubicBezTo>
                    <a:pt x="13940" y="3073"/>
                    <a:pt x="13940" y="3073"/>
                    <a:pt x="13940" y="3073"/>
                  </a:cubicBezTo>
                  <a:cubicBezTo>
                    <a:pt x="13969" y="3073"/>
                    <a:pt x="14068" y="3167"/>
                    <a:pt x="14087" y="3204"/>
                  </a:cubicBezTo>
                  <a:cubicBezTo>
                    <a:pt x="14489" y="3995"/>
                    <a:pt x="14489" y="3995"/>
                    <a:pt x="14489" y="3995"/>
                  </a:cubicBezTo>
                  <a:cubicBezTo>
                    <a:pt x="14145" y="4620"/>
                    <a:pt x="14145" y="4620"/>
                    <a:pt x="14145" y="4620"/>
                  </a:cubicBezTo>
                  <a:cubicBezTo>
                    <a:pt x="14245" y="4671"/>
                    <a:pt x="14245" y="4671"/>
                    <a:pt x="14245" y="4671"/>
                  </a:cubicBezTo>
                  <a:cubicBezTo>
                    <a:pt x="14584" y="4030"/>
                    <a:pt x="14584" y="4030"/>
                    <a:pt x="14584" y="4030"/>
                  </a:cubicBezTo>
                  <a:cubicBezTo>
                    <a:pt x="14968" y="3199"/>
                    <a:pt x="14968" y="3199"/>
                    <a:pt x="14968" y="3199"/>
                  </a:cubicBezTo>
                  <a:cubicBezTo>
                    <a:pt x="14993" y="3161"/>
                    <a:pt x="15075" y="3073"/>
                    <a:pt x="15102" y="3073"/>
                  </a:cubicBezTo>
                  <a:cubicBezTo>
                    <a:pt x="15155" y="3073"/>
                    <a:pt x="15155" y="3073"/>
                    <a:pt x="15155" y="3073"/>
                  </a:cubicBezTo>
                  <a:cubicBezTo>
                    <a:pt x="15155" y="2986"/>
                    <a:pt x="15155" y="2986"/>
                    <a:pt x="15155" y="2986"/>
                  </a:cubicBezTo>
                  <a:lnTo>
                    <a:pt x="14693" y="2986"/>
                  </a:lnTo>
                  <a:close/>
                  <a:moveTo>
                    <a:pt x="9712" y="4037"/>
                  </a:moveTo>
                  <a:cubicBezTo>
                    <a:pt x="9647" y="4037"/>
                    <a:pt x="9647" y="4037"/>
                    <a:pt x="9647" y="4037"/>
                  </a:cubicBezTo>
                  <a:cubicBezTo>
                    <a:pt x="9647" y="4124"/>
                    <a:pt x="9647" y="4124"/>
                    <a:pt x="9647" y="4124"/>
                  </a:cubicBezTo>
                  <a:cubicBezTo>
                    <a:pt x="10231" y="4124"/>
                    <a:pt x="10231" y="4124"/>
                    <a:pt x="10231" y="4124"/>
                  </a:cubicBezTo>
                  <a:cubicBezTo>
                    <a:pt x="10231" y="4037"/>
                    <a:pt x="10231" y="4037"/>
                    <a:pt x="10231" y="4037"/>
                  </a:cubicBezTo>
                  <a:cubicBezTo>
                    <a:pt x="10165" y="4037"/>
                    <a:pt x="10165" y="4037"/>
                    <a:pt x="10165" y="4037"/>
                  </a:cubicBezTo>
                  <a:cubicBezTo>
                    <a:pt x="10131" y="4037"/>
                    <a:pt x="10044" y="3954"/>
                    <a:pt x="10044" y="3916"/>
                  </a:cubicBezTo>
                  <a:cubicBezTo>
                    <a:pt x="10044" y="3288"/>
                    <a:pt x="10044" y="3288"/>
                    <a:pt x="10044" y="3288"/>
                  </a:cubicBezTo>
                  <a:cubicBezTo>
                    <a:pt x="10044" y="3080"/>
                    <a:pt x="9904" y="2964"/>
                    <a:pt x="9732" y="2964"/>
                  </a:cubicBezTo>
                  <a:cubicBezTo>
                    <a:pt x="9538" y="2964"/>
                    <a:pt x="9448" y="3066"/>
                    <a:pt x="9308" y="3204"/>
                  </a:cubicBezTo>
                  <a:cubicBezTo>
                    <a:pt x="9287" y="3044"/>
                    <a:pt x="9158" y="2961"/>
                    <a:pt x="9005" y="2961"/>
                  </a:cubicBezTo>
                  <a:cubicBezTo>
                    <a:pt x="8804" y="2961"/>
                    <a:pt x="8720" y="3068"/>
                    <a:pt x="8589" y="3206"/>
                  </a:cubicBezTo>
                  <a:cubicBezTo>
                    <a:pt x="8544" y="2986"/>
                    <a:pt x="8544" y="2986"/>
                    <a:pt x="8544" y="2986"/>
                  </a:cubicBezTo>
                  <a:cubicBezTo>
                    <a:pt x="8192" y="2986"/>
                    <a:pt x="8192" y="2986"/>
                    <a:pt x="8192" y="2986"/>
                  </a:cubicBezTo>
                  <a:cubicBezTo>
                    <a:pt x="8192" y="3073"/>
                    <a:pt x="8192" y="3073"/>
                    <a:pt x="8192" y="3073"/>
                  </a:cubicBezTo>
                  <a:cubicBezTo>
                    <a:pt x="8257" y="3073"/>
                    <a:pt x="8257" y="3073"/>
                    <a:pt x="8257" y="3073"/>
                  </a:cubicBezTo>
                  <a:cubicBezTo>
                    <a:pt x="8291" y="3073"/>
                    <a:pt x="8378" y="3158"/>
                    <a:pt x="8378" y="3194"/>
                  </a:cubicBezTo>
                  <a:cubicBezTo>
                    <a:pt x="8378" y="3916"/>
                    <a:pt x="8378" y="3916"/>
                    <a:pt x="8378" y="3916"/>
                  </a:cubicBezTo>
                  <a:cubicBezTo>
                    <a:pt x="8378" y="3954"/>
                    <a:pt x="8291" y="4037"/>
                    <a:pt x="8257" y="4037"/>
                  </a:cubicBezTo>
                  <a:cubicBezTo>
                    <a:pt x="8192" y="4037"/>
                    <a:pt x="8192" y="4037"/>
                    <a:pt x="8192" y="4037"/>
                  </a:cubicBezTo>
                  <a:cubicBezTo>
                    <a:pt x="8192" y="4124"/>
                    <a:pt x="8192" y="4124"/>
                    <a:pt x="8192" y="4124"/>
                  </a:cubicBezTo>
                  <a:cubicBezTo>
                    <a:pt x="8775" y="4124"/>
                    <a:pt x="8775" y="4124"/>
                    <a:pt x="8775" y="4124"/>
                  </a:cubicBezTo>
                  <a:cubicBezTo>
                    <a:pt x="8775" y="4037"/>
                    <a:pt x="8775" y="4037"/>
                    <a:pt x="8775" y="4037"/>
                  </a:cubicBezTo>
                  <a:cubicBezTo>
                    <a:pt x="8710" y="4037"/>
                    <a:pt x="8710" y="4037"/>
                    <a:pt x="8710" y="4037"/>
                  </a:cubicBezTo>
                  <a:cubicBezTo>
                    <a:pt x="8676" y="4037"/>
                    <a:pt x="8589" y="3954"/>
                    <a:pt x="8589" y="3916"/>
                  </a:cubicBezTo>
                  <a:cubicBezTo>
                    <a:pt x="8589" y="3330"/>
                    <a:pt x="8589" y="3330"/>
                    <a:pt x="8589" y="3330"/>
                  </a:cubicBezTo>
                  <a:cubicBezTo>
                    <a:pt x="8589" y="3252"/>
                    <a:pt x="8775" y="3099"/>
                    <a:pt x="8925" y="3099"/>
                  </a:cubicBezTo>
                  <a:cubicBezTo>
                    <a:pt x="9049" y="3099"/>
                    <a:pt x="9107" y="3177"/>
                    <a:pt x="9107" y="3288"/>
                  </a:cubicBezTo>
                  <a:cubicBezTo>
                    <a:pt x="9107" y="3916"/>
                    <a:pt x="9107" y="3916"/>
                    <a:pt x="9107" y="3916"/>
                  </a:cubicBezTo>
                  <a:cubicBezTo>
                    <a:pt x="9107" y="3954"/>
                    <a:pt x="9020" y="4037"/>
                    <a:pt x="8986" y="4037"/>
                  </a:cubicBezTo>
                  <a:cubicBezTo>
                    <a:pt x="8921" y="4037"/>
                    <a:pt x="8921" y="4037"/>
                    <a:pt x="8921" y="4037"/>
                  </a:cubicBezTo>
                  <a:cubicBezTo>
                    <a:pt x="8921" y="4124"/>
                    <a:pt x="8921" y="4124"/>
                    <a:pt x="8921" y="4124"/>
                  </a:cubicBezTo>
                  <a:cubicBezTo>
                    <a:pt x="9504" y="4124"/>
                    <a:pt x="9504" y="4124"/>
                    <a:pt x="9504" y="4124"/>
                  </a:cubicBezTo>
                  <a:cubicBezTo>
                    <a:pt x="9504" y="4037"/>
                    <a:pt x="9504" y="4037"/>
                    <a:pt x="9504" y="4037"/>
                  </a:cubicBezTo>
                  <a:cubicBezTo>
                    <a:pt x="9439" y="4037"/>
                    <a:pt x="9439" y="4037"/>
                    <a:pt x="9439" y="4037"/>
                  </a:cubicBezTo>
                  <a:cubicBezTo>
                    <a:pt x="9405" y="4037"/>
                    <a:pt x="9318" y="3954"/>
                    <a:pt x="9318" y="3916"/>
                  </a:cubicBezTo>
                  <a:cubicBezTo>
                    <a:pt x="9318" y="3323"/>
                    <a:pt x="9318" y="3323"/>
                    <a:pt x="9318" y="3323"/>
                  </a:cubicBezTo>
                  <a:cubicBezTo>
                    <a:pt x="9318" y="3246"/>
                    <a:pt x="9504" y="3101"/>
                    <a:pt x="9654" y="3101"/>
                  </a:cubicBezTo>
                  <a:cubicBezTo>
                    <a:pt x="9778" y="3101"/>
                    <a:pt x="9833" y="3178"/>
                    <a:pt x="9833" y="3289"/>
                  </a:cubicBezTo>
                  <a:cubicBezTo>
                    <a:pt x="9833" y="3917"/>
                    <a:pt x="9833" y="3917"/>
                    <a:pt x="9833" y="3917"/>
                  </a:cubicBezTo>
                  <a:cubicBezTo>
                    <a:pt x="9833" y="3954"/>
                    <a:pt x="9746" y="4037"/>
                    <a:pt x="9712" y="4037"/>
                  </a:cubicBezTo>
                  <a:close/>
                  <a:moveTo>
                    <a:pt x="7623" y="2957"/>
                  </a:moveTo>
                  <a:cubicBezTo>
                    <a:pt x="7320" y="2957"/>
                    <a:pt x="7051" y="3184"/>
                    <a:pt x="7051" y="3555"/>
                  </a:cubicBezTo>
                  <a:cubicBezTo>
                    <a:pt x="7051" y="3926"/>
                    <a:pt x="7320" y="4156"/>
                    <a:pt x="7623" y="4156"/>
                  </a:cubicBezTo>
                  <a:cubicBezTo>
                    <a:pt x="7925" y="4156"/>
                    <a:pt x="8192" y="3926"/>
                    <a:pt x="8192" y="3555"/>
                  </a:cubicBezTo>
                  <a:cubicBezTo>
                    <a:pt x="8192" y="3185"/>
                    <a:pt x="7925" y="2957"/>
                    <a:pt x="7623" y="2957"/>
                  </a:cubicBezTo>
                  <a:close/>
                  <a:moveTo>
                    <a:pt x="7962" y="3741"/>
                  </a:moveTo>
                  <a:cubicBezTo>
                    <a:pt x="7940" y="3920"/>
                    <a:pt x="7841" y="4044"/>
                    <a:pt x="7625" y="4044"/>
                  </a:cubicBezTo>
                  <a:cubicBezTo>
                    <a:pt x="7415" y="4044"/>
                    <a:pt x="7315" y="3916"/>
                    <a:pt x="7289" y="3739"/>
                  </a:cubicBezTo>
                  <a:cubicBezTo>
                    <a:pt x="7272" y="3613"/>
                    <a:pt x="7272" y="3485"/>
                    <a:pt x="7289" y="3359"/>
                  </a:cubicBezTo>
                  <a:cubicBezTo>
                    <a:pt x="7315" y="3177"/>
                    <a:pt x="7420" y="3056"/>
                    <a:pt x="7625" y="3056"/>
                  </a:cubicBezTo>
                  <a:cubicBezTo>
                    <a:pt x="7839" y="3056"/>
                    <a:pt x="7940" y="3177"/>
                    <a:pt x="7962" y="3361"/>
                  </a:cubicBezTo>
                  <a:cubicBezTo>
                    <a:pt x="7976" y="3487"/>
                    <a:pt x="7976" y="3615"/>
                    <a:pt x="7962" y="3741"/>
                  </a:cubicBezTo>
                  <a:close/>
                  <a:moveTo>
                    <a:pt x="13826" y="3916"/>
                  </a:moveTo>
                  <a:cubicBezTo>
                    <a:pt x="13826" y="3288"/>
                    <a:pt x="13826" y="3288"/>
                    <a:pt x="13826" y="3288"/>
                  </a:cubicBezTo>
                  <a:cubicBezTo>
                    <a:pt x="13826" y="3092"/>
                    <a:pt x="13685" y="2961"/>
                    <a:pt x="13509" y="2961"/>
                  </a:cubicBezTo>
                  <a:cubicBezTo>
                    <a:pt x="13303" y="2961"/>
                    <a:pt x="13196" y="3080"/>
                    <a:pt x="13058" y="3221"/>
                  </a:cubicBezTo>
                  <a:cubicBezTo>
                    <a:pt x="13016" y="2986"/>
                    <a:pt x="13016" y="2986"/>
                    <a:pt x="13016" y="2986"/>
                  </a:cubicBezTo>
                  <a:cubicBezTo>
                    <a:pt x="12654" y="2986"/>
                    <a:pt x="12654" y="2986"/>
                    <a:pt x="12654" y="2986"/>
                  </a:cubicBezTo>
                  <a:cubicBezTo>
                    <a:pt x="12654" y="3073"/>
                    <a:pt x="12654" y="3073"/>
                    <a:pt x="12654" y="3073"/>
                  </a:cubicBezTo>
                  <a:cubicBezTo>
                    <a:pt x="12724" y="3073"/>
                    <a:pt x="12724" y="3073"/>
                    <a:pt x="12724" y="3073"/>
                  </a:cubicBezTo>
                  <a:cubicBezTo>
                    <a:pt x="12758" y="3073"/>
                    <a:pt x="12850" y="3158"/>
                    <a:pt x="12850" y="3194"/>
                  </a:cubicBezTo>
                  <a:cubicBezTo>
                    <a:pt x="12850" y="3915"/>
                    <a:pt x="12850" y="3915"/>
                    <a:pt x="12850" y="3915"/>
                  </a:cubicBezTo>
                  <a:cubicBezTo>
                    <a:pt x="12850" y="3954"/>
                    <a:pt x="12758" y="4036"/>
                    <a:pt x="12724" y="4036"/>
                  </a:cubicBezTo>
                  <a:cubicBezTo>
                    <a:pt x="12586" y="4036"/>
                    <a:pt x="12586" y="4036"/>
                    <a:pt x="12586" y="4036"/>
                  </a:cubicBezTo>
                  <a:cubicBezTo>
                    <a:pt x="12555" y="4036"/>
                    <a:pt x="12460" y="3954"/>
                    <a:pt x="12460" y="3915"/>
                  </a:cubicBezTo>
                  <a:cubicBezTo>
                    <a:pt x="12460" y="3302"/>
                    <a:pt x="12460" y="3302"/>
                    <a:pt x="12460" y="3302"/>
                  </a:cubicBezTo>
                  <a:cubicBezTo>
                    <a:pt x="12460" y="3077"/>
                    <a:pt x="12267" y="2956"/>
                    <a:pt x="12020" y="2956"/>
                  </a:cubicBezTo>
                  <a:cubicBezTo>
                    <a:pt x="11787" y="2956"/>
                    <a:pt x="11639" y="3041"/>
                    <a:pt x="11545" y="3138"/>
                  </a:cubicBezTo>
                  <a:cubicBezTo>
                    <a:pt x="11698" y="3367"/>
                    <a:pt x="11698" y="3367"/>
                    <a:pt x="11698" y="3367"/>
                  </a:cubicBezTo>
                  <a:cubicBezTo>
                    <a:pt x="11780" y="3367"/>
                    <a:pt x="11780" y="3367"/>
                    <a:pt x="11780" y="3367"/>
                  </a:cubicBezTo>
                  <a:cubicBezTo>
                    <a:pt x="11695" y="3171"/>
                    <a:pt x="11773" y="3041"/>
                    <a:pt x="11969" y="3041"/>
                  </a:cubicBezTo>
                  <a:cubicBezTo>
                    <a:pt x="12175" y="3041"/>
                    <a:pt x="12252" y="3138"/>
                    <a:pt x="12250" y="3300"/>
                  </a:cubicBezTo>
                  <a:cubicBezTo>
                    <a:pt x="12247" y="3435"/>
                    <a:pt x="12247" y="3435"/>
                    <a:pt x="12247" y="3435"/>
                  </a:cubicBezTo>
                  <a:cubicBezTo>
                    <a:pt x="11952" y="3496"/>
                    <a:pt x="11952" y="3496"/>
                    <a:pt x="11952" y="3496"/>
                  </a:cubicBezTo>
                  <a:cubicBezTo>
                    <a:pt x="11790" y="3531"/>
                    <a:pt x="11578" y="3608"/>
                    <a:pt x="11578" y="3836"/>
                  </a:cubicBezTo>
                  <a:cubicBezTo>
                    <a:pt x="11578" y="4023"/>
                    <a:pt x="11714" y="4146"/>
                    <a:pt x="11871" y="4146"/>
                  </a:cubicBezTo>
                  <a:cubicBezTo>
                    <a:pt x="12041" y="4146"/>
                    <a:pt x="12162" y="4008"/>
                    <a:pt x="12254" y="3890"/>
                  </a:cubicBezTo>
                  <a:cubicBezTo>
                    <a:pt x="12283" y="4125"/>
                    <a:pt x="12283" y="4125"/>
                    <a:pt x="12283" y="4125"/>
                  </a:cubicBezTo>
                  <a:cubicBezTo>
                    <a:pt x="13251" y="4125"/>
                    <a:pt x="13251" y="4125"/>
                    <a:pt x="13251" y="4125"/>
                  </a:cubicBezTo>
                  <a:cubicBezTo>
                    <a:pt x="13251" y="4038"/>
                    <a:pt x="13251" y="4038"/>
                    <a:pt x="13251" y="4038"/>
                  </a:cubicBezTo>
                  <a:cubicBezTo>
                    <a:pt x="13186" y="4038"/>
                    <a:pt x="13186" y="4038"/>
                    <a:pt x="13186" y="4038"/>
                  </a:cubicBezTo>
                  <a:cubicBezTo>
                    <a:pt x="13152" y="4038"/>
                    <a:pt x="13060" y="3955"/>
                    <a:pt x="13060" y="3917"/>
                  </a:cubicBezTo>
                  <a:cubicBezTo>
                    <a:pt x="13060" y="3342"/>
                    <a:pt x="13060" y="3342"/>
                    <a:pt x="13060" y="3342"/>
                  </a:cubicBezTo>
                  <a:cubicBezTo>
                    <a:pt x="13060" y="3264"/>
                    <a:pt x="13271" y="3104"/>
                    <a:pt x="13433" y="3104"/>
                  </a:cubicBezTo>
                  <a:cubicBezTo>
                    <a:pt x="13557" y="3104"/>
                    <a:pt x="13615" y="3190"/>
                    <a:pt x="13615" y="3301"/>
                  </a:cubicBezTo>
                  <a:cubicBezTo>
                    <a:pt x="13615" y="3916"/>
                    <a:pt x="13615" y="3916"/>
                    <a:pt x="13615" y="3916"/>
                  </a:cubicBezTo>
                  <a:cubicBezTo>
                    <a:pt x="13615" y="3954"/>
                    <a:pt x="13523" y="4037"/>
                    <a:pt x="13489" y="4037"/>
                  </a:cubicBezTo>
                  <a:cubicBezTo>
                    <a:pt x="13423" y="4037"/>
                    <a:pt x="13423" y="4037"/>
                    <a:pt x="13423" y="4037"/>
                  </a:cubicBezTo>
                  <a:cubicBezTo>
                    <a:pt x="13423" y="4124"/>
                    <a:pt x="13423" y="4124"/>
                    <a:pt x="13423" y="4124"/>
                  </a:cubicBezTo>
                  <a:cubicBezTo>
                    <a:pt x="14022" y="4124"/>
                    <a:pt x="14022" y="4124"/>
                    <a:pt x="14022" y="4124"/>
                  </a:cubicBezTo>
                  <a:cubicBezTo>
                    <a:pt x="14022" y="4037"/>
                    <a:pt x="14022" y="4037"/>
                    <a:pt x="14022" y="4037"/>
                  </a:cubicBezTo>
                  <a:cubicBezTo>
                    <a:pt x="13952" y="4037"/>
                    <a:pt x="13952" y="4037"/>
                    <a:pt x="13952" y="4037"/>
                  </a:cubicBezTo>
                  <a:cubicBezTo>
                    <a:pt x="13918" y="4037"/>
                    <a:pt x="13826" y="3954"/>
                    <a:pt x="13826" y="3916"/>
                  </a:cubicBezTo>
                  <a:close/>
                  <a:moveTo>
                    <a:pt x="12250" y="3787"/>
                  </a:moveTo>
                  <a:cubicBezTo>
                    <a:pt x="12201" y="3873"/>
                    <a:pt x="12080" y="3988"/>
                    <a:pt x="11969" y="3988"/>
                  </a:cubicBezTo>
                  <a:cubicBezTo>
                    <a:pt x="11872" y="3993"/>
                    <a:pt x="11789" y="3918"/>
                    <a:pt x="11785" y="3820"/>
                  </a:cubicBezTo>
                  <a:cubicBezTo>
                    <a:pt x="11785" y="3816"/>
                    <a:pt x="11785" y="3811"/>
                    <a:pt x="11785" y="3807"/>
                  </a:cubicBezTo>
                  <a:cubicBezTo>
                    <a:pt x="11785" y="3693"/>
                    <a:pt x="11833" y="3618"/>
                    <a:pt x="11977" y="3582"/>
                  </a:cubicBezTo>
                  <a:cubicBezTo>
                    <a:pt x="12251" y="3511"/>
                    <a:pt x="12251" y="3511"/>
                    <a:pt x="12251" y="3511"/>
                  </a:cubicBezTo>
                  <a:lnTo>
                    <a:pt x="12250" y="3787"/>
                  </a:lnTo>
                  <a:close/>
                  <a:moveTo>
                    <a:pt x="8336" y="1790"/>
                  </a:moveTo>
                  <a:cubicBezTo>
                    <a:pt x="8617" y="1790"/>
                    <a:pt x="8765" y="1637"/>
                    <a:pt x="8840" y="1388"/>
                  </a:cubicBezTo>
                  <a:cubicBezTo>
                    <a:pt x="8769" y="1388"/>
                    <a:pt x="8769" y="1388"/>
                    <a:pt x="8769" y="1388"/>
                  </a:cubicBezTo>
                  <a:cubicBezTo>
                    <a:pt x="8697" y="1519"/>
                    <a:pt x="8605" y="1584"/>
                    <a:pt x="8411" y="1584"/>
                  </a:cubicBezTo>
                  <a:cubicBezTo>
                    <a:pt x="8152" y="1584"/>
                    <a:pt x="8002" y="1349"/>
                    <a:pt x="7997" y="1141"/>
                  </a:cubicBezTo>
                  <a:cubicBezTo>
                    <a:pt x="8758" y="1080"/>
                    <a:pt x="8758" y="1080"/>
                    <a:pt x="8758" y="1080"/>
                  </a:cubicBezTo>
                  <a:cubicBezTo>
                    <a:pt x="8753" y="997"/>
                    <a:pt x="8753" y="997"/>
                    <a:pt x="8753" y="997"/>
                  </a:cubicBezTo>
                  <a:cubicBezTo>
                    <a:pt x="8740" y="774"/>
                    <a:pt x="8595" y="600"/>
                    <a:pt x="8336" y="598"/>
                  </a:cubicBezTo>
                  <a:cubicBezTo>
                    <a:pt x="8041" y="595"/>
                    <a:pt x="7811" y="857"/>
                    <a:pt x="7811" y="1196"/>
                  </a:cubicBezTo>
                  <a:cubicBezTo>
                    <a:pt x="7811" y="1519"/>
                    <a:pt x="8033" y="1790"/>
                    <a:pt x="8336" y="1790"/>
                  </a:cubicBezTo>
                  <a:close/>
                  <a:moveTo>
                    <a:pt x="8331" y="686"/>
                  </a:moveTo>
                  <a:cubicBezTo>
                    <a:pt x="8554" y="686"/>
                    <a:pt x="8578" y="850"/>
                    <a:pt x="8559" y="1013"/>
                  </a:cubicBezTo>
                  <a:cubicBezTo>
                    <a:pt x="7990" y="1061"/>
                    <a:pt x="7990" y="1061"/>
                    <a:pt x="7990" y="1061"/>
                  </a:cubicBezTo>
                  <a:cubicBezTo>
                    <a:pt x="7997" y="882"/>
                    <a:pt x="8094" y="686"/>
                    <a:pt x="8331" y="686"/>
                  </a:cubicBezTo>
                  <a:close/>
                  <a:moveTo>
                    <a:pt x="8947" y="843"/>
                  </a:moveTo>
                  <a:cubicBezTo>
                    <a:pt x="9349" y="1635"/>
                    <a:pt x="9349" y="1635"/>
                    <a:pt x="9349" y="1635"/>
                  </a:cubicBezTo>
                  <a:cubicBezTo>
                    <a:pt x="9005" y="2259"/>
                    <a:pt x="9005" y="2259"/>
                    <a:pt x="9005" y="2259"/>
                  </a:cubicBezTo>
                  <a:cubicBezTo>
                    <a:pt x="9105" y="2310"/>
                    <a:pt x="9105" y="2310"/>
                    <a:pt x="9105" y="2310"/>
                  </a:cubicBezTo>
                  <a:cubicBezTo>
                    <a:pt x="9444" y="1669"/>
                    <a:pt x="9444" y="1669"/>
                    <a:pt x="9444" y="1669"/>
                  </a:cubicBezTo>
                  <a:cubicBezTo>
                    <a:pt x="9828" y="839"/>
                    <a:pt x="9828" y="839"/>
                    <a:pt x="9828" y="839"/>
                  </a:cubicBezTo>
                  <a:cubicBezTo>
                    <a:pt x="9853" y="800"/>
                    <a:pt x="9935" y="713"/>
                    <a:pt x="9962" y="713"/>
                  </a:cubicBezTo>
                  <a:cubicBezTo>
                    <a:pt x="10015" y="713"/>
                    <a:pt x="10015" y="713"/>
                    <a:pt x="10015" y="713"/>
                  </a:cubicBezTo>
                  <a:cubicBezTo>
                    <a:pt x="10015" y="626"/>
                    <a:pt x="10015" y="626"/>
                    <a:pt x="10015" y="626"/>
                  </a:cubicBezTo>
                  <a:cubicBezTo>
                    <a:pt x="9553" y="626"/>
                    <a:pt x="9553" y="626"/>
                    <a:pt x="9553" y="626"/>
                  </a:cubicBezTo>
                  <a:cubicBezTo>
                    <a:pt x="9553" y="713"/>
                    <a:pt x="9553" y="713"/>
                    <a:pt x="9553" y="713"/>
                  </a:cubicBezTo>
                  <a:cubicBezTo>
                    <a:pt x="9623" y="713"/>
                    <a:pt x="9623" y="713"/>
                    <a:pt x="9623" y="713"/>
                  </a:cubicBezTo>
                  <a:cubicBezTo>
                    <a:pt x="9654" y="713"/>
                    <a:pt x="9725" y="793"/>
                    <a:pt x="9722" y="839"/>
                  </a:cubicBezTo>
                  <a:cubicBezTo>
                    <a:pt x="9470" y="1398"/>
                    <a:pt x="9470" y="1398"/>
                    <a:pt x="9470" y="1398"/>
                  </a:cubicBezTo>
                  <a:cubicBezTo>
                    <a:pt x="9194" y="836"/>
                    <a:pt x="9194" y="836"/>
                    <a:pt x="9194" y="836"/>
                  </a:cubicBezTo>
                  <a:cubicBezTo>
                    <a:pt x="9194" y="794"/>
                    <a:pt x="9262" y="713"/>
                    <a:pt x="9293" y="713"/>
                  </a:cubicBezTo>
                  <a:cubicBezTo>
                    <a:pt x="9364" y="713"/>
                    <a:pt x="9364" y="713"/>
                    <a:pt x="9364" y="713"/>
                  </a:cubicBezTo>
                  <a:cubicBezTo>
                    <a:pt x="9364" y="626"/>
                    <a:pt x="9364" y="626"/>
                    <a:pt x="9364" y="626"/>
                  </a:cubicBezTo>
                  <a:cubicBezTo>
                    <a:pt x="8749" y="626"/>
                    <a:pt x="8749" y="626"/>
                    <a:pt x="8749" y="626"/>
                  </a:cubicBezTo>
                  <a:cubicBezTo>
                    <a:pt x="8749" y="713"/>
                    <a:pt x="8749" y="713"/>
                    <a:pt x="8749" y="713"/>
                  </a:cubicBezTo>
                  <a:cubicBezTo>
                    <a:pt x="8800" y="713"/>
                    <a:pt x="8800" y="713"/>
                    <a:pt x="8800" y="713"/>
                  </a:cubicBezTo>
                  <a:cubicBezTo>
                    <a:pt x="8829" y="712"/>
                    <a:pt x="8928" y="807"/>
                    <a:pt x="8947" y="843"/>
                  </a:cubicBezTo>
                  <a:close/>
                  <a:moveTo>
                    <a:pt x="5117" y="349"/>
                  </a:moveTo>
                  <a:cubicBezTo>
                    <a:pt x="5195" y="353"/>
                    <a:pt x="5261" y="293"/>
                    <a:pt x="5265" y="215"/>
                  </a:cubicBezTo>
                  <a:cubicBezTo>
                    <a:pt x="5265" y="210"/>
                    <a:pt x="5265" y="206"/>
                    <a:pt x="5265" y="201"/>
                  </a:cubicBezTo>
                  <a:cubicBezTo>
                    <a:pt x="5265" y="112"/>
                    <a:pt x="5202" y="56"/>
                    <a:pt x="5117" y="56"/>
                  </a:cubicBezTo>
                  <a:cubicBezTo>
                    <a:pt x="5032" y="56"/>
                    <a:pt x="4967" y="112"/>
                    <a:pt x="4967" y="201"/>
                  </a:cubicBezTo>
                  <a:cubicBezTo>
                    <a:pt x="4965" y="280"/>
                    <a:pt x="5026" y="346"/>
                    <a:pt x="5105" y="349"/>
                  </a:cubicBezTo>
                  <a:cubicBezTo>
                    <a:pt x="5109" y="349"/>
                    <a:pt x="5113" y="349"/>
                    <a:pt x="5117" y="349"/>
                  </a:cubicBezTo>
                  <a:close/>
                  <a:moveTo>
                    <a:pt x="3836" y="1676"/>
                  </a:moveTo>
                  <a:cubicBezTo>
                    <a:pt x="3749" y="1676"/>
                    <a:pt x="3749" y="1676"/>
                    <a:pt x="3749" y="1676"/>
                  </a:cubicBezTo>
                  <a:cubicBezTo>
                    <a:pt x="3715" y="1676"/>
                    <a:pt x="3613" y="1579"/>
                    <a:pt x="3613" y="1543"/>
                  </a:cubicBezTo>
                  <a:cubicBezTo>
                    <a:pt x="3613" y="1075"/>
                    <a:pt x="3613" y="1075"/>
                    <a:pt x="3613" y="1075"/>
                  </a:cubicBezTo>
                  <a:cubicBezTo>
                    <a:pt x="3793" y="882"/>
                    <a:pt x="3793" y="882"/>
                    <a:pt x="3793" y="882"/>
                  </a:cubicBezTo>
                  <a:cubicBezTo>
                    <a:pt x="4403" y="1763"/>
                    <a:pt x="4403" y="1763"/>
                    <a:pt x="4403" y="1763"/>
                  </a:cubicBezTo>
                  <a:cubicBezTo>
                    <a:pt x="6040" y="1763"/>
                    <a:pt x="6040" y="1763"/>
                    <a:pt x="6040" y="1763"/>
                  </a:cubicBezTo>
                  <a:cubicBezTo>
                    <a:pt x="6040" y="1676"/>
                    <a:pt x="6040" y="1676"/>
                    <a:pt x="6040" y="1676"/>
                  </a:cubicBezTo>
                  <a:cubicBezTo>
                    <a:pt x="5974" y="1676"/>
                    <a:pt x="5974" y="1676"/>
                    <a:pt x="5974" y="1676"/>
                  </a:cubicBezTo>
                  <a:cubicBezTo>
                    <a:pt x="5940" y="1676"/>
                    <a:pt x="5848" y="1594"/>
                    <a:pt x="5848" y="1555"/>
                  </a:cubicBezTo>
                  <a:cubicBezTo>
                    <a:pt x="5848" y="981"/>
                    <a:pt x="5848" y="981"/>
                    <a:pt x="5848" y="981"/>
                  </a:cubicBezTo>
                  <a:cubicBezTo>
                    <a:pt x="5848" y="904"/>
                    <a:pt x="6059" y="744"/>
                    <a:pt x="6221" y="744"/>
                  </a:cubicBezTo>
                  <a:cubicBezTo>
                    <a:pt x="6345" y="744"/>
                    <a:pt x="6403" y="829"/>
                    <a:pt x="6403" y="940"/>
                  </a:cubicBezTo>
                  <a:cubicBezTo>
                    <a:pt x="6403" y="1555"/>
                    <a:pt x="6403" y="1555"/>
                    <a:pt x="6403" y="1555"/>
                  </a:cubicBezTo>
                  <a:cubicBezTo>
                    <a:pt x="6403" y="1594"/>
                    <a:pt x="6311" y="1676"/>
                    <a:pt x="6277" y="1676"/>
                  </a:cubicBezTo>
                  <a:cubicBezTo>
                    <a:pt x="6211" y="1676"/>
                    <a:pt x="6211" y="1676"/>
                    <a:pt x="6211" y="1676"/>
                  </a:cubicBezTo>
                  <a:cubicBezTo>
                    <a:pt x="6211" y="1763"/>
                    <a:pt x="6211" y="1763"/>
                    <a:pt x="6211" y="1763"/>
                  </a:cubicBezTo>
                  <a:cubicBezTo>
                    <a:pt x="6810" y="1763"/>
                    <a:pt x="6810" y="1763"/>
                    <a:pt x="6810" y="1763"/>
                  </a:cubicBezTo>
                  <a:cubicBezTo>
                    <a:pt x="6810" y="1676"/>
                    <a:pt x="6810" y="1676"/>
                    <a:pt x="6810" y="1676"/>
                  </a:cubicBezTo>
                  <a:cubicBezTo>
                    <a:pt x="6739" y="1676"/>
                    <a:pt x="6739" y="1676"/>
                    <a:pt x="6739" y="1676"/>
                  </a:cubicBezTo>
                  <a:cubicBezTo>
                    <a:pt x="6706" y="1676"/>
                    <a:pt x="6613" y="1594"/>
                    <a:pt x="6613" y="1555"/>
                  </a:cubicBezTo>
                  <a:cubicBezTo>
                    <a:pt x="6613" y="928"/>
                    <a:pt x="6613" y="928"/>
                    <a:pt x="6613" y="928"/>
                  </a:cubicBezTo>
                  <a:cubicBezTo>
                    <a:pt x="6613" y="732"/>
                    <a:pt x="6473" y="601"/>
                    <a:pt x="6296" y="601"/>
                  </a:cubicBezTo>
                  <a:cubicBezTo>
                    <a:pt x="6091" y="601"/>
                    <a:pt x="5984" y="720"/>
                    <a:pt x="5846" y="860"/>
                  </a:cubicBezTo>
                  <a:cubicBezTo>
                    <a:pt x="5803" y="625"/>
                    <a:pt x="5803" y="625"/>
                    <a:pt x="5803" y="625"/>
                  </a:cubicBezTo>
                  <a:cubicBezTo>
                    <a:pt x="5441" y="625"/>
                    <a:pt x="5441" y="625"/>
                    <a:pt x="5441" y="625"/>
                  </a:cubicBezTo>
                  <a:cubicBezTo>
                    <a:pt x="5441" y="712"/>
                    <a:pt x="5441" y="712"/>
                    <a:pt x="5441" y="712"/>
                  </a:cubicBezTo>
                  <a:cubicBezTo>
                    <a:pt x="5512" y="712"/>
                    <a:pt x="5512" y="712"/>
                    <a:pt x="5512" y="712"/>
                  </a:cubicBezTo>
                  <a:cubicBezTo>
                    <a:pt x="5546" y="712"/>
                    <a:pt x="5638" y="798"/>
                    <a:pt x="5638" y="833"/>
                  </a:cubicBezTo>
                  <a:cubicBezTo>
                    <a:pt x="5638" y="1555"/>
                    <a:pt x="5638" y="1555"/>
                    <a:pt x="5638" y="1555"/>
                  </a:cubicBezTo>
                  <a:cubicBezTo>
                    <a:pt x="5638" y="1593"/>
                    <a:pt x="5546" y="1676"/>
                    <a:pt x="5512" y="1676"/>
                  </a:cubicBezTo>
                  <a:cubicBezTo>
                    <a:pt x="5371" y="1676"/>
                    <a:pt x="5371" y="1676"/>
                    <a:pt x="5371" y="1676"/>
                  </a:cubicBezTo>
                  <a:cubicBezTo>
                    <a:pt x="5340" y="1676"/>
                    <a:pt x="5245" y="1593"/>
                    <a:pt x="5245" y="1555"/>
                  </a:cubicBezTo>
                  <a:cubicBezTo>
                    <a:pt x="5245" y="625"/>
                    <a:pt x="5245" y="625"/>
                    <a:pt x="5245" y="625"/>
                  </a:cubicBezTo>
                  <a:cubicBezTo>
                    <a:pt x="4836" y="625"/>
                    <a:pt x="4836" y="625"/>
                    <a:pt x="4836" y="625"/>
                  </a:cubicBezTo>
                  <a:cubicBezTo>
                    <a:pt x="4836" y="712"/>
                    <a:pt x="4836" y="712"/>
                    <a:pt x="4836" y="712"/>
                  </a:cubicBezTo>
                  <a:cubicBezTo>
                    <a:pt x="4906" y="712"/>
                    <a:pt x="4906" y="712"/>
                    <a:pt x="4906" y="712"/>
                  </a:cubicBezTo>
                  <a:cubicBezTo>
                    <a:pt x="4940" y="712"/>
                    <a:pt x="5032" y="798"/>
                    <a:pt x="5032" y="833"/>
                  </a:cubicBezTo>
                  <a:cubicBezTo>
                    <a:pt x="5032" y="1555"/>
                    <a:pt x="5032" y="1555"/>
                    <a:pt x="5032" y="1555"/>
                  </a:cubicBezTo>
                  <a:cubicBezTo>
                    <a:pt x="5032" y="1594"/>
                    <a:pt x="4940" y="1676"/>
                    <a:pt x="4906" y="1676"/>
                  </a:cubicBezTo>
                  <a:cubicBezTo>
                    <a:pt x="4778" y="1676"/>
                    <a:pt x="4778" y="1676"/>
                    <a:pt x="4778" y="1676"/>
                  </a:cubicBezTo>
                  <a:cubicBezTo>
                    <a:pt x="4742" y="1676"/>
                    <a:pt x="4599" y="1567"/>
                    <a:pt x="4570" y="1528"/>
                  </a:cubicBezTo>
                  <a:cubicBezTo>
                    <a:pt x="3953" y="707"/>
                    <a:pt x="3953" y="707"/>
                    <a:pt x="3953" y="707"/>
                  </a:cubicBezTo>
                  <a:cubicBezTo>
                    <a:pt x="4381" y="247"/>
                    <a:pt x="4381" y="247"/>
                    <a:pt x="4381" y="247"/>
                  </a:cubicBezTo>
                  <a:cubicBezTo>
                    <a:pt x="4405" y="221"/>
                    <a:pt x="4572" y="88"/>
                    <a:pt x="4606" y="88"/>
                  </a:cubicBezTo>
                  <a:cubicBezTo>
                    <a:pt x="4692" y="88"/>
                    <a:pt x="4692" y="88"/>
                    <a:pt x="4692" y="88"/>
                  </a:cubicBezTo>
                  <a:cubicBezTo>
                    <a:pt x="4692" y="0"/>
                    <a:pt x="4692" y="0"/>
                    <a:pt x="4692" y="0"/>
                  </a:cubicBezTo>
                  <a:cubicBezTo>
                    <a:pt x="4052" y="0"/>
                    <a:pt x="4052" y="0"/>
                    <a:pt x="4052" y="0"/>
                  </a:cubicBezTo>
                  <a:cubicBezTo>
                    <a:pt x="4052" y="88"/>
                    <a:pt x="4052" y="88"/>
                    <a:pt x="4052" y="88"/>
                  </a:cubicBezTo>
                  <a:cubicBezTo>
                    <a:pt x="4137" y="88"/>
                    <a:pt x="4137" y="88"/>
                    <a:pt x="4137" y="88"/>
                  </a:cubicBezTo>
                  <a:cubicBezTo>
                    <a:pt x="4171" y="88"/>
                    <a:pt x="4270" y="209"/>
                    <a:pt x="4244" y="240"/>
                  </a:cubicBezTo>
                  <a:cubicBezTo>
                    <a:pt x="3614" y="942"/>
                    <a:pt x="3614" y="942"/>
                    <a:pt x="3614" y="942"/>
                  </a:cubicBezTo>
                  <a:cubicBezTo>
                    <a:pt x="3614" y="221"/>
                    <a:pt x="3614" y="221"/>
                    <a:pt x="3614" y="221"/>
                  </a:cubicBezTo>
                  <a:cubicBezTo>
                    <a:pt x="3614" y="184"/>
                    <a:pt x="3716" y="88"/>
                    <a:pt x="3750" y="88"/>
                  </a:cubicBezTo>
                  <a:cubicBezTo>
                    <a:pt x="3837" y="88"/>
                    <a:pt x="3837" y="88"/>
                    <a:pt x="3837" y="88"/>
                  </a:cubicBezTo>
                  <a:cubicBezTo>
                    <a:pt x="3837" y="0"/>
                    <a:pt x="3837" y="0"/>
                    <a:pt x="3837" y="0"/>
                  </a:cubicBezTo>
                  <a:cubicBezTo>
                    <a:pt x="3149" y="0"/>
                    <a:pt x="3149" y="0"/>
                    <a:pt x="3149" y="0"/>
                  </a:cubicBezTo>
                  <a:cubicBezTo>
                    <a:pt x="3149" y="88"/>
                    <a:pt x="3149" y="88"/>
                    <a:pt x="3149" y="88"/>
                  </a:cubicBezTo>
                  <a:cubicBezTo>
                    <a:pt x="3236" y="88"/>
                    <a:pt x="3236" y="88"/>
                    <a:pt x="3236" y="88"/>
                  </a:cubicBezTo>
                  <a:cubicBezTo>
                    <a:pt x="3270" y="88"/>
                    <a:pt x="3371" y="184"/>
                    <a:pt x="3371" y="221"/>
                  </a:cubicBezTo>
                  <a:cubicBezTo>
                    <a:pt x="3371" y="1543"/>
                    <a:pt x="3371" y="1543"/>
                    <a:pt x="3371" y="1543"/>
                  </a:cubicBezTo>
                  <a:cubicBezTo>
                    <a:pt x="3371" y="1579"/>
                    <a:pt x="3270" y="1676"/>
                    <a:pt x="3236" y="1676"/>
                  </a:cubicBezTo>
                  <a:cubicBezTo>
                    <a:pt x="3149" y="1676"/>
                    <a:pt x="3149" y="1676"/>
                    <a:pt x="3149" y="1676"/>
                  </a:cubicBezTo>
                  <a:cubicBezTo>
                    <a:pt x="3149" y="1763"/>
                    <a:pt x="3149" y="1763"/>
                    <a:pt x="3149" y="1763"/>
                  </a:cubicBezTo>
                  <a:cubicBezTo>
                    <a:pt x="3836" y="1763"/>
                    <a:pt x="3836" y="1763"/>
                    <a:pt x="3836" y="1763"/>
                  </a:cubicBezTo>
                  <a:lnTo>
                    <a:pt x="3836" y="1676"/>
                  </a:lnTo>
                  <a:close/>
                  <a:moveTo>
                    <a:pt x="7720" y="1446"/>
                  </a:moveTo>
                  <a:cubicBezTo>
                    <a:pt x="7720" y="1262"/>
                    <a:pt x="7579" y="1163"/>
                    <a:pt x="7456" y="1114"/>
                  </a:cubicBezTo>
                  <a:cubicBezTo>
                    <a:pt x="7361" y="1078"/>
                    <a:pt x="7296" y="1049"/>
                    <a:pt x="7209" y="1013"/>
                  </a:cubicBezTo>
                  <a:cubicBezTo>
                    <a:pt x="7090" y="962"/>
                    <a:pt x="7023" y="927"/>
                    <a:pt x="7023" y="829"/>
                  </a:cubicBezTo>
                  <a:cubicBezTo>
                    <a:pt x="7023" y="739"/>
                    <a:pt x="7085" y="683"/>
                    <a:pt x="7219" y="683"/>
                  </a:cubicBezTo>
                  <a:cubicBezTo>
                    <a:pt x="7432" y="683"/>
                    <a:pt x="7565" y="884"/>
                    <a:pt x="7565" y="979"/>
                  </a:cubicBezTo>
                  <a:cubicBezTo>
                    <a:pt x="7635" y="979"/>
                    <a:pt x="7635" y="979"/>
                    <a:pt x="7635" y="979"/>
                  </a:cubicBezTo>
                  <a:cubicBezTo>
                    <a:pt x="7635" y="625"/>
                    <a:pt x="7635" y="625"/>
                    <a:pt x="7635" y="625"/>
                  </a:cubicBezTo>
                  <a:cubicBezTo>
                    <a:pt x="7572" y="625"/>
                    <a:pt x="7572" y="625"/>
                    <a:pt x="7572" y="625"/>
                  </a:cubicBezTo>
                  <a:cubicBezTo>
                    <a:pt x="7562" y="649"/>
                    <a:pt x="7543" y="657"/>
                    <a:pt x="7509" y="657"/>
                  </a:cubicBezTo>
                  <a:cubicBezTo>
                    <a:pt x="7422" y="657"/>
                    <a:pt x="7352" y="598"/>
                    <a:pt x="7226" y="598"/>
                  </a:cubicBezTo>
                  <a:cubicBezTo>
                    <a:pt x="7015" y="598"/>
                    <a:pt x="6882" y="707"/>
                    <a:pt x="6882" y="913"/>
                  </a:cubicBezTo>
                  <a:cubicBezTo>
                    <a:pt x="6882" y="1071"/>
                    <a:pt x="6986" y="1160"/>
                    <a:pt x="7124" y="1223"/>
                  </a:cubicBezTo>
                  <a:cubicBezTo>
                    <a:pt x="7216" y="1264"/>
                    <a:pt x="7282" y="1291"/>
                    <a:pt x="7361" y="1325"/>
                  </a:cubicBezTo>
                  <a:cubicBezTo>
                    <a:pt x="7463" y="1367"/>
                    <a:pt x="7577" y="1412"/>
                    <a:pt x="7577" y="1540"/>
                  </a:cubicBezTo>
                  <a:cubicBezTo>
                    <a:pt x="7577" y="1647"/>
                    <a:pt x="7497" y="1695"/>
                    <a:pt x="7354" y="1695"/>
                  </a:cubicBezTo>
                  <a:cubicBezTo>
                    <a:pt x="7107" y="1695"/>
                    <a:pt x="6952" y="1468"/>
                    <a:pt x="6952" y="1361"/>
                  </a:cubicBezTo>
                  <a:cubicBezTo>
                    <a:pt x="6882" y="1361"/>
                    <a:pt x="6882" y="1361"/>
                    <a:pt x="6882" y="1361"/>
                  </a:cubicBezTo>
                  <a:cubicBezTo>
                    <a:pt x="6882" y="1763"/>
                    <a:pt x="6882" y="1763"/>
                    <a:pt x="6882" y="1763"/>
                  </a:cubicBezTo>
                  <a:cubicBezTo>
                    <a:pt x="6938" y="1763"/>
                    <a:pt x="6938" y="1763"/>
                    <a:pt x="6938" y="1763"/>
                  </a:cubicBezTo>
                  <a:cubicBezTo>
                    <a:pt x="6967" y="1737"/>
                    <a:pt x="6979" y="1725"/>
                    <a:pt x="7025" y="1725"/>
                  </a:cubicBezTo>
                  <a:cubicBezTo>
                    <a:pt x="7124" y="1725"/>
                    <a:pt x="7209" y="1790"/>
                    <a:pt x="7354" y="1790"/>
                  </a:cubicBezTo>
                  <a:cubicBezTo>
                    <a:pt x="7570" y="1790"/>
                    <a:pt x="7720" y="1664"/>
                    <a:pt x="7720" y="1446"/>
                  </a:cubicBezTo>
                  <a:close/>
                  <a:moveTo>
                    <a:pt x="2703" y="1584"/>
                  </a:moveTo>
                  <a:cubicBezTo>
                    <a:pt x="2442" y="1584"/>
                    <a:pt x="2282" y="1383"/>
                    <a:pt x="2282" y="1129"/>
                  </a:cubicBezTo>
                  <a:cubicBezTo>
                    <a:pt x="2282" y="860"/>
                    <a:pt x="2391" y="683"/>
                    <a:pt x="2618" y="683"/>
                  </a:cubicBezTo>
                  <a:cubicBezTo>
                    <a:pt x="2815" y="683"/>
                    <a:pt x="2844" y="840"/>
                    <a:pt x="2812" y="1017"/>
                  </a:cubicBezTo>
                  <a:cubicBezTo>
                    <a:pt x="2882" y="1013"/>
                    <a:pt x="2882" y="1013"/>
                    <a:pt x="2882" y="1013"/>
                  </a:cubicBezTo>
                  <a:cubicBezTo>
                    <a:pt x="3049" y="753"/>
                    <a:pt x="3049" y="753"/>
                    <a:pt x="3049" y="753"/>
                  </a:cubicBezTo>
                  <a:cubicBezTo>
                    <a:pt x="2945" y="649"/>
                    <a:pt x="2824" y="596"/>
                    <a:pt x="2645" y="596"/>
                  </a:cubicBezTo>
                  <a:cubicBezTo>
                    <a:pt x="2345" y="596"/>
                    <a:pt x="2100" y="833"/>
                    <a:pt x="2100" y="1201"/>
                  </a:cubicBezTo>
                  <a:cubicBezTo>
                    <a:pt x="2100" y="1526"/>
                    <a:pt x="2306" y="1792"/>
                    <a:pt x="2623" y="1792"/>
                  </a:cubicBezTo>
                  <a:cubicBezTo>
                    <a:pt x="2909" y="1792"/>
                    <a:pt x="3061" y="1635"/>
                    <a:pt x="3136" y="1386"/>
                  </a:cubicBezTo>
                  <a:cubicBezTo>
                    <a:pt x="3066" y="1386"/>
                    <a:pt x="3066" y="1386"/>
                    <a:pt x="3066" y="1386"/>
                  </a:cubicBezTo>
                  <a:cubicBezTo>
                    <a:pt x="2986" y="1519"/>
                    <a:pt x="2902" y="1584"/>
                    <a:pt x="2703" y="1584"/>
                  </a:cubicBezTo>
                  <a:close/>
                  <a:moveTo>
                    <a:pt x="1053" y="1322"/>
                  </a:moveTo>
                  <a:cubicBezTo>
                    <a:pt x="1041" y="1322"/>
                    <a:pt x="1041" y="1322"/>
                    <a:pt x="1041" y="1322"/>
                  </a:cubicBezTo>
                  <a:cubicBezTo>
                    <a:pt x="511" y="0"/>
                    <a:pt x="511" y="0"/>
                    <a:pt x="511" y="0"/>
                  </a:cubicBezTo>
                  <a:cubicBezTo>
                    <a:pt x="0" y="0"/>
                    <a:pt x="0" y="0"/>
                    <a:pt x="0" y="0"/>
                  </a:cubicBezTo>
                  <a:cubicBezTo>
                    <a:pt x="0" y="88"/>
                    <a:pt x="0" y="88"/>
                    <a:pt x="0" y="88"/>
                  </a:cubicBezTo>
                  <a:cubicBezTo>
                    <a:pt x="87" y="88"/>
                    <a:pt x="87" y="88"/>
                    <a:pt x="87" y="88"/>
                  </a:cubicBezTo>
                  <a:cubicBezTo>
                    <a:pt x="121" y="88"/>
                    <a:pt x="223" y="184"/>
                    <a:pt x="223" y="221"/>
                  </a:cubicBezTo>
                  <a:cubicBezTo>
                    <a:pt x="223" y="1543"/>
                    <a:pt x="223" y="1543"/>
                    <a:pt x="223" y="1543"/>
                  </a:cubicBezTo>
                  <a:cubicBezTo>
                    <a:pt x="223" y="1579"/>
                    <a:pt x="121" y="1676"/>
                    <a:pt x="87" y="1676"/>
                  </a:cubicBezTo>
                  <a:cubicBezTo>
                    <a:pt x="0" y="1676"/>
                    <a:pt x="0" y="1676"/>
                    <a:pt x="0" y="1676"/>
                  </a:cubicBezTo>
                  <a:cubicBezTo>
                    <a:pt x="0" y="1763"/>
                    <a:pt x="0" y="1763"/>
                    <a:pt x="0" y="1763"/>
                  </a:cubicBezTo>
                  <a:cubicBezTo>
                    <a:pt x="549" y="1763"/>
                    <a:pt x="549" y="1763"/>
                    <a:pt x="549" y="1763"/>
                  </a:cubicBezTo>
                  <a:cubicBezTo>
                    <a:pt x="549" y="1676"/>
                    <a:pt x="549" y="1676"/>
                    <a:pt x="549" y="1676"/>
                  </a:cubicBezTo>
                  <a:cubicBezTo>
                    <a:pt x="462" y="1676"/>
                    <a:pt x="462" y="1676"/>
                    <a:pt x="462" y="1676"/>
                  </a:cubicBezTo>
                  <a:cubicBezTo>
                    <a:pt x="428" y="1676"/>
                    <a:pt x="327" y="1579"/>
                    <a:pt x="327" y="1543"/>
                  </a:cubicBezTo>
                  <a:cubicBezTo>
                    <a:pt x="327" y="233"/>
                    <a:pt x="327" y="233"/>
                    <a:pt x="327" y="233"/>
                  </a:cubicBezTo>
                  <a:cubicBezTo>
                    <a:pt x="968" y="1794"/>
                    <a:pt x="968" y="1794"/>
                    <a:pt x="968" y="1794"/>
                  </a:cubicBezTo>
                  <a:cubicBezTo>
                    <a:pt x="1609" y="259"/>
                    <a:pt x="1609" y="259"/>
                    <a:pt x="1609" y="259"/>
                  </a:cubicBezTo>
                  <a:cubicBezTo>
                    <a:pt x="1609" y="1543"/>
                    <a:pt x="1609" y="1543"/>
                    <a:pt x="1609" y="1543"/>
                  </a:cubicBezTo>
                  <a:cubicBezTo>
                    <a:pt x="1609" y="1579"/>
                    <a:pt x="1507" y="1676"/>
                    <a:pt x="1473" y="1676"/>
                  </a:cubicBezTo>
                  <a:cubicBezTo>
                    <a:pt x="1386" y="1676"/>
                    <a:pt x="1386" y="1676"/>
                    <a:pt x="1386" y="1676"/>
                  </a:cubicBezTo>
                  <a:cubicBezTo>
                    <a:pt x="1386" y="1763"/>
                    <a:pt x="1386" y="1763"/>
                    <a:pt x="1386" y="1763"/>
                  </a:cubicBezTo>
                  <a:cubicBezTo>
                    <a:pt x="2069" y="1763"/>
                    <a:pt x="2069" y="1763"/>
                    <a:pt x="2069" y="1763"/>
                  </a:cubicBezTo>
                  <a:cubicBezTo>
                    <a:pt x="2069" y="1676"/>
                    <a:pt x="2069" y="1676"/>
                    <a:pt x="2069" y="1676"/>
                  </a:cubicBezTo>
                  <a:cubicBezTo>
                    <a:pt x="1983" y="1676"/>
                    <a:pt x="1983" y="1676"/>
                    <a:pt x="1983" y="1676"/>
                  </a:cubicBezTo>
                  <a:cubicBezTo>
                    <a:pt x="1949" y="1676"/>
                    <a:pt x="1848" y="1579"/>
                    <a:pt x="1848" y="1543"/>
                  </a:cubicBezTo>
                  <a:cubicBezTo>
                    <a:pt x="1848" y="221"/>
                    <a:pt x="1848" y="221"/>
                    <a:pt x="1848" y="221"/>
                  </a:cubicBezTo>
                  <a:cubicBezTo>
                    <a:pt x="1848" y="184"/>
                    <a:pt x="1949" y="88"/>
                    <a:pt x="1983" y="88"/>
                  </a:cubicBezTo>
                  <a:cubicBezTo>
                    <a:pt x="2070" y="88"/>
                    <a:pt x="2070" y="88"/>
                    <a:pt x="2070" y="88"/>
                  </a:cubicBezTo>
                  <a:cubicBezTo>
                    <a:pt x="2070" y="0"/>
                    <a:pt x="2070" y="0"/>
                    <a:pt x="2070" y="0"/>
                  </a:cubicBezTo>
                  <a:cubicBezTo>
                    <a:pt x="1610" y="0"/>
                    <a:pt x="1610" y="0"/>
                    <a:pt x="1610" y="0"/>
                  </a:cubicBezTo>
                  <a:lnTo>
                    <a:pt x="1053" y="1322"/>
                  </a:lnTo>
                  <a:close/>
                </a:path>
              </a:pathLst>
            </a:custGeom>
            <a:solidFill>
              <a:srgbClr val="11273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dirty="0">
                <a:latin typeface="Arial" panose="020B0604020202020204" pitchFamily="34" charset="0"/>
              </a:endParaRPr>
            </a:p>
          </p:txBody>
        </p:sp>
      </p:grpSp>
      <p:sp>
        <p:nvSpPr>
          <p:cNvPr id="8" name="5. Source" hidden="1">
            <a:extLst>
              <a:ext uri="{FF2B5EF4-FFF2-40B4-BE49-F238E27FC236}">
                <a16:creationId xmlns:a16="http://schemas.microsoft.com/office/drawing/2014/main" id="{330AE89A-7771-4A6E-A02D-893DCB66C87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627905730"/>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userDrawn="1">
  <p:cSld name="1_Top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1706563"/>
            <a:ext cx="3813048" cy="694944"/>
          </a:xfrm>
          <a:prstGeom prst="rect">
            <a:avLst/>
          </a:prstGeom>
        </p:spPr>
        <p:txBody>
          <a:bodyPr anchor="t">
            <a:noAutofit/>
          </a:bodyPr>
          <a:lstStyle>
            <a:lvl1pPr>
              <a:lnSpc>
                <a:spcPct val="90000"/>
              </a:lnSpc>
              <a:defRPr>
                <a:ln w="6350" cap="flat">
                  <a:noFill/>
                  <a:miter lim="800000"/>
                </a:ln>
              </a:defRPr>
            </a:lvl1pPr>
          </a:lstStyle>
          <a:p>
            <a:r>
              <a:rPr lang="en-US"/>
              <a:t>Click to edit Master title style</a:t>
            </a:r>
            <a:endParaRPr lang="en-US" dirty="0"/>
          </a:p>
        </p:txBody>
      </p:sp>
      <p:sp>
        <p:nvSpPr>
          <p:cNvPr id="4" name="Slide Number">
            <a:extLst>
              <a:ext uri="{FF2B5EF4-FFF2-40B4-BE49-F238E27FC236}">
                <a16:creationId xmlns:a16="http://schemas.microsoft.com/office/drawing/2014/main" id="{EFB4BF85-6002-4998-80DC-DC1B92544D1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5" name="1. On-page tracker">
            <a:extLst>
              <a:ext uri="{FF2B5EF4-FFF2-40B4-BE49-F238E27FC236}">
                <a16:creationId xmlns:a16="http://schemas.microsoft.com/office/drawing/2014/main" id="{060F9BBF-7A9F-4997-816D-34BA12217698}"/>
              </a:ext>
            </a:extLst>
          </p:cNvPr>
          <p:cNvSpPr>
            <a:spLocks noGrp="1"/>
          </p:cNvSpPr>
          <p:nvPr>
            <p:ph type="body" sz="quarter" idx="16" hasCustomPrompt="1"/>
            <p:custDataLst>
              <p:tags r:id="rId3"/>
            </p:custDataLst>
          </p:nvPr>
        </p:nvSpPr>
        <p:spPr>
          <a:xfrm>
            <a:off x="7159752" y="89320"/>
            <a:ext cx="4480560"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6" name="5. Source" hidden="1">
            <a:extLst>
              <a:ext uri="{FF2B5EF4-FFF2-40B4-BE49-F238E27FC236}">
                <a16:creationId xmlns:a16="http://schemas.microsoft.com/office/drawing/2014/main" id="{0E2D5DBB-C1B8-4A27-836D-C2E6D553234D}"/>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1924846396"/>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showMasterSp="0" userDrawn="1">
  <p:cSld name="Contrast Custom">
    <p:spTree>
      <p:nvGrpSpPr>
        <p:cNvPr id="1" name=""/>
        <p:cNvGrpSpPr/>
        <p:nvPr/>
      </p:nvGrpSpPr>
      <p:grpSpPr>
        <a:xfrm>
          <a:off x="0" y="0"/>
          <a:ext cx="0" cy="0"/>
          <a:chOff x="0" y="0"/>
          <a:chExt cx="0" cy="0"/>
        </a:xfrm>
      </p:grpSpPr>
      <p:sp>
        <p:nvSpPr>
          <p:cNvPr id="4" name="SlideLogoText" hidden="1">
            <a:extLst>
              <a:ext uri="{FF2B5EF4-FFF2-40B4-BE49-F238E27FC236}">
                <a16:creationId xmlns:a16="http://schemas.microsoft.com/office/drawing/2014/main" id="{2F705A80-1DB0-43C3-A71A-9587E6BCC3AD}"/>
              </a:ext>
            </a:extLst>
          </p:cNvPr>
          <p:cNvSpPr txBox="1"/>
          <p:nvPr userDrawn="1">
            <p:custDataLst>
              <p:tags r:id="rId1"/>
            </p:custDataLst>
          </p:nvPr>
        </p:nvSpPr>
        <p:spPr bwMode="black">
          <a:xfrm>
            <a:off x="10130972" y="6496569"/>
            <a:ext cx="1157995" cy="141312"/>
          </a:xfrm>
          <a:prstGeom prst="rect">
            <a:avLst/>
          </a:prstGeom>
          <a:noFill/>
        </p:spPr>
        <p:txBody>
          <a:bodyPr wrap="none" lIns="0" tIns="0" rIns="0" bIns="0" rtlCol="0" anchor="b">
            <a:spAutoFit/>
          </a:bodyPr>
          <a:lstStyle/>
          <a:p>
            <a:pPr marL="0" marR="0" lvl="0" indent="0" algn="ctr" defTabSz="914396"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sp>
        <p:nvSpPr>
          <p:cNvPr id="5" name="Slide Number">
            <a:extLst>
              <a:ext uri="{FF2B5EF4-FFF2-40B4-BE49-F238E27FC236}">
                <a16:creationId xmlns:a16="http://schemas.microsoft.com/office/drawing/2014/main" id="{4833D5AF-2A75-4978-AA54-00BA594BBA72}"/>
              </a:ext>
            </a:extLst>
          </p:cNvPr>
          <p:cNvSpPr>
            <a:spLocks noChangeArrowheads="1"/>
          </p:cNvSpPr>
          <p:nvPr userDrawn="1">
            <p:custDataLst>
              <p:tags r:id="rId2"/>
            </p:custDataLst>
          </p:nvPr>
        </p:nvSpPr>
        <p:spPr bwMode="black">
          <a:xfrm>
            <a:off x="11312525" y="6495942"/>
            <a:ext cx="325501" cy="141312"/>
          </a:xfrm>
          <a:prstGeom prst="rect">
            <a:avLst/>
          </a:prstGeom>
          <a:noFill/>
          <a:ln w="9525" algn="ctr">
            <a:noFill/>
            <a:miter lim="800000"/>
            <a:headEnd/>
            <a:tailEnd/>
          </a:ln>
          <a:effectLst/>
        </p:spPr>
        <p:txBody>
          <a:bodyPr wrap="square" lIns="0" tIns="0" rIns="0" bIns="0" anchor="b">
            <a:spAutoFit/>
          </a:bodyPr>
          <a:lstStyle/>
          <a:p>
            <a:pPr algn="r" defTabSz="610741"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1" fontAlgn="auto">
                <a:spcBef>
                  <a:spcPts val="0"/>
                </a:spcBef>
                <a:spcAft>
                  <a:spcPts val="0"/>
                </a:spcAft>
                <a:defRPr/>
              </a:pPr>
              <a:t>‹#›</a:t>
            </a:fld>
            <a:endParaRPr lang="en-US" sz="900" dirty="0">
              <a:solidFill>
                <a:schemeClr val="tx1"/>
              </a:solidFill>
              <a:latin typeface="+mn-lt"/>
              <a:ea typeface="+mn-ea"/>
              <a:cs typeface="Arial" panose="020B0604020202020204" pitchFamily="34" charset="0"/>
            </a:endParaRPr>
          </a:p>
        </p:txBody>
      </p:sp>
      <p:sp>
        <p:nvSpPr>
          <p:cNvPr id="7" name="1. On-page tracker">
            <a:extLst>
              <a:ext uri="{FF2B5EF4-FFF2-40B4-BE49-F238E27FC236}">
                <a16:creationId xmlns:a16="http://schemas.microsoft.com/office/drawing/2014/main" id="{F38B22BC-3AB2-4A5C-88EF-9C555D37D5F8}"/>
              </a:ext>
            </a:extLst>
          </p:cNvPr>
          <p:cNvSpPr>
            <a:spLocks noGrp="1"/>
          </p:cNvSpPr>
          <p:nvPr>
            <p:ph type="body" sz="quarter" idx="16" hasCustomPrompt="1"/>
            <p:custDataLst>
              <p:tags r:id="rId3"/>
            </p:custDataLst>
          </p:nvPr>
        </p:nvSpPr>
        <p:spPr>
          <a:xfrm>
            <a:off x="7159753" y="88070"/>
            <a:ext cx="4480560" cy="125612"/>
          </a:xfrm>
        </p:spPr>
        <p:txBody>
          <a:bodyPr vert="horz" wrap="square" lIns="0" tIns="0" rIns="0" bIns="0" rtlCol="0" anchor="ctr" anchorCtr="0">
            <a:spAutoFit/>
          </a:bodyPr>
          <a:lstStyle>
            <a:lvl1pPr algn="r">
              <a:defRPr lang="en-US" sz="816" dirty="0"/>
            </a:lvl1pPr>
          </a:lstStyle>
          <a:p>
            <a:pPr lvl="0" algn="r"/>
            <a:r>
              <a:rPr lang="en-US" dirty="0"/>
              <a:t>Chapter › Topic</a:t>
            </a:r>
          </a:p>
        </p:txBody>
      </p:sp>
      <p:sp>
        <p:nvSpPr>
          <p:cNvPr id="2" name="5. Source" hidden="1">
            <a:extLst>
              <a:ext uri="{FF2B5EF4-FFF2-40B4-BE49-F238E27FC236}">
                <a16:creationId xmlns:a16="http://schemas.microsoft.com/office/drawing/2014/main" id="{5C33D6AF-1224-404E-95DA-2E3BE3DBA973}"/>
              </a:ext>
            </a:extLst>
          </p:cNvPr>
          <p:cNvSpPr txBox="1"/>
          <p:nvPr userDrawn="1">
            <p:custDataLst>
              <p:tags r:id="rId4"/>
            </p:custDataLst>
          </p:nvPr>
        </p:nvSpPr>
        <p:spPr>
          <a:xfrm>
            <a:off x="554737" y="6501671"/>
            <a:ext cx="7277861" cy="141312"/>
          </a:xfrm>
          <a:prstGeom prst="rect">
            <a:avLst/>
          </a:prstGeom>
          <a:ln w="6350">
            <a:noFill/>
            <a:miter lim="800000"/>
          </a:ln>
        </p:spPr>
        <p:txBody>
          <a:bodyPr vert="horz" wrap="square" lIns="0" tIns="0" rIns="0" bIns="0" rtlCol="0">
            <a:spAutoFit/>
          </a:bodyPr>
          <a:lstStyle/>
          <a:p>
            <a:pPr algn="l">
              <a:spcBef>
                <a:spcPts val="306"/>
              </a:spcBef>
              <a:spcAft>
                <a:spcPts val="306"/>
              </a:spcAft>
              <a:buNone/>
            </a:pPr>
            <a:r>
              <a:rPr lang="en-US" sz="900" dirty="0"/>
              <a:t>Source: ...</a:t>
            </a:r>
          </a:p>
        </p:txBody>
      </p:sp>
    </p:spTree>
    <p:extLst>
      <p:ext uri="{BB962C8B-B14F-4D97-AF65-F5344CB8AC3E}">
        <p14:creationId xmlns:p14="http://schemas.microsoft.com/office/powerpoint/2010/main" val="2711294779"/>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userDrawn="1">
  <p:cSld name="1_Default">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8EFF8A2-0FB9-4B25-8B8D-492353274983}"/>
              </a:ext>
            </a:extLst>
          </p:cNvPr>
          <p:cNvGraphicFramePr>
            <a:graphicFrameLocks noChangeAspect="1"/>
          </p:cNvGraphicFramePr>
          <p:nvPr userDrawn="1">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20693" name="think-cell Slide" r:id="rId10" imgW="413" imgH="416" progId="TCLayout.ActiveDocument.1">
                  <p:embed/>
                </p:oleObj>
              </mc:Choice>
              <mc:Fallback>
                <p:oleObj name="think-cell Slide" r:id="rId10" imgW="413" imgH="416" progId="TCLayout.ActiveDocument.1">
                  <p:embed/>
                  <p:pic>
                    <p:nvPicPr>
                      <p:cNvPr id="3" name="Object 2" hidden="1">
                        <a:extLst>
                          <a:ext uri="{FF2B5EF4-FFF2-40B4-BE49-F238E27FC236}">
                            <a16:creationId xmlns:a16="http://schemas.microsoft.com/office/drawing/2014/main" id="{D8EFF8A2-0FB9-4B25-8B8D-492353274983}"/>
                          </a:ext>
                        </a:extLst>
                      </p:cNvPr>
                      <p:cNvPicPr/>
                      <p:nvPr/>
                    </p:nvPicPr>
                    <p:blipFill>
                      <a:blip r:embed="rId11"/>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9F741700-5035-4E61-A4AC-1B3C7AE220D5}"/>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5" name="2. Slide Title">
            <a:extLst>
              <a:ext uri="{FF2B5EF4-FFF2-40B4-BE49-F238E27FC236}">
                <a16:creationId xmlns:a16="http://schemas.microsoft.com/office/drawing/2014/main" id="{699FD2C4-82B5-475E-9235-DB128978B618}"/>
              </a:ext>
            </a:extLst>
          </p:cNvPr>
          <p:cNvSpPr>
            <a:spLocks noGrp="1"/>
          </p:cNvSpPr>
          <p:nvPr>
            <p:ph type="title"/>
            <p:custDataLst>
              <p:tags r:id="rId4"/>
            </p:custDataLst>
          </p:nvPr>
        </p:nvSpPr>
        <p:spPr>
          <a:xfrm>
            <a:off x="554736" y="172212"/>
            <a:ext cx="11082528" cy="731520"/>
          </a:xfrm>
        </p:spPr>
        <p:txBody>
          <a:bodyPr/>
          <a:lstStyle/>
          <a:p>
            <a:r>
              <a:rPr lang="en-US"/>
              <a:t>Click to edit Master title style</a:t>
            </a:r>
            <a:endParaRPr lang="en-US" dirty="0"/>
          </a:p>
        </p:txBody>
      </p:sp>
      <p:sp>
        <p:nvSpPr>
          <p:cNvPr id="14" name="3. Subtitle">
            <a:extLst>
              <a:ext uri="{FF2B5EF4-FFF2-40B4-BE49-F238E27FC236}">
                <a16:creationId xmlns:a16="http://schemas.microsoft.com/office/drawing/2014/main" id="{D4D36123-678D-4B6C-A648-186F85BE34AE}"/>
              </a:ext>
            </a:extLst>
          </p:cNvPr>
          <p:cNvSpPr>
            <a:spLocks noGrp="1"/>
          </p:cNvSpPr>
          <p:nvPr>
            <p:ph type="subTitle" idx="1"/>
            <p:custDataLst>
              <p:tags r:id="rId5"/>
            </p:custDataLst>
          </p:nvPr>
        </p:nvSpPr>
        <p:spPr>
          <a:xfrm>
            <a:off x="554736" y="884725"/>
            <a:ext cx="11082528"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9" name="Slide Number">
            <a:extLst>
              <a:ext uri="{FF2B5EF4-FFF2-40B4-BE49-F238E27FC236}">
                <a16:creationId xmlns:a16="http://schemas.microsoft.com/office/drawing/2014/main" id="{66686DBA-90DA-4033-B950-94CBD0D7A425}"/>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1. On-page tracker">
            <a:extLst>
              <a:ext uri="{FF2B5EF4-FFF2-40B4-BE49-F238E27FC236}">
                <a16:creationId xmlns:a16="http://schemas.microsoft.com/office/drawing/2014/main" id="{113DFDDF-7DA2-4E92-8555-8B9DB1295FAA}"/>
              </a:ext>
            </a:extLst>
          </p:cNvPr>
          <p:cNvSpPr>
            <a:spLocks noGrp="1"/>
          </p:cNvSpPr>
          <p:nvPr>
            <p:ph type="body" sz="quarter" idx="16" hasCustomPrompt="1"/>
            <p:custDataLst>
              <p:tags r:id="rId7"/>
            </p:custDataLst>
          </p:nvPr>
        </p:nvSpPr>
        <p:spPr>
          <a:xfrm>
            <a:off x="7156704" y="89320"/>
            <a:ext cx="4480560" cy="123111"/>
          </a:xfrm>
        </p:spPr>
        <p:txBody>
          <a:bodyPr vert="horz" wrap="square" lIns="0" tIns="0" rIns="0" bIns="0" rtlCol="0" anchor="ctr" anchorCtr="0">
            <a:spAutoFit/>
          </a:bodyPr>
          <a:lstStyle>
            <a:lvl1pPr algn="r">
              <a:defRPr lang="en-US" sz="800" dirty="0"/>
            </a:lvl1pPr>
          </a:lstStyle>
          <a:p>
            <a:pPr lvl="0" algn="r"/>
            <a:r>
              <a:rPr lang="en-US" dirty="0"/>
              <a:t>Chapter › Topic</a:t>
            </a:r>
          </a:p>
        </p:txBody>
      </p:sp>
      <p:sp>
        <p:nvSpPr>
          <p:cNvPr id="8" name="5. Source" hidden="1">
            <a:extLst>
              <a:ext uri="{FF2B5EF4-FFF2-40B4-BE49-F238E27FC236}">
                <a16:creationId xmlns:a16="http://schemas.microsoft.com/office/drawing/2014/main" id="{9238B1D6-2095-4826-AA45-9A4E6F7D1A16}"/>
              </a:ext>
            </a:extLst>
          </p:cNvPr>
          <p:cNvSpPr txBox="1"/>
          <p:nvPr userDrawn="1">
            <p:custDataLst>
              <p:tags r:id="rId8"/>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Tree>
    <p:extLst>
      <p:ext uri="{BB962C8B-B14F-4D97-AF65-F5344CB8AC3E}">
        <p14:creationId xmlns:p14="http://schemas.microsoft.com/office/powerpoint/2010/main" val="46184574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Mid Left">
    <p:spTree>
      <p:nvGrpSpPr>
        <p:cNvPr id="1" name=""/>
        <p:cNvGrpSpPr/>
        <p:nvPr/>
      </p:nvGrpSpPr>
      <p:grpSpPr>
        <a:xfrm>
          <a:off x="0" y="0"/>
          <a:ext cx="0" cy="0"/>
          <a:chOff x="0" y="0"/>
          <a:chExt cx="0" cy="0"/>
        </a:xfrm>
      </p:grpSpPr>
      <p:sp>
        <p:nvSpPr>
          <p:cNvPr id="3" name="2. Slide Title">
            <a:extLst>
              <a:ext uri="{FF2B5EF4-FFF2-40B4-BE49-F238E27FC236}">
                <a16:creationId xmlns:a16="http://schemas.microsoft.com/office/drawing/2014/main" id="{064E079D-5BD2-4787-A7F2-0859A1CB5E94}"/>
              </a:ext>
            </a:extLst>
          </p:cNvPr>
          <p:cNvSpPr>
            <a:spLocks noGrp="1"/>
          </p:cNvSpPr>
          <p:nvPr>
            <p:ph type="title"/>
            <p:custDataLst>
              <p:tags r:id="rId1"/>
            </p:custDataLst>
          </p:nvPr>
        </p:nvSpPr>
        <p:spPr>
          <a:xfrm>
            <a:off x="554736" y="3044280"/>
            <a:ext cx="5065776" cy="769441"/>
          </a:xfrm>
          <a:prstGeom prst="rect">
            <a:avLst/>
          </a:prstGeom>
        </p:spPr>
        <p:txBody>
          <a:bodyPr rIns="365760" anchor="ctr">
            <a:noAutofit/>
          </a:bodyPr>
          <a:lstStyle>
            <a:lvl1pPr>
              <a:defRPr>
                <a:ln w="6350" cap="flat">
                  <a:noFill/>
                  <a:miter lim="800000"/>
                </a:ln>
              </a:defRPr>
            </a:lvl1pPr>
          </a:lstStyle>
          <a:p>
            <a:r>
              <a:rPr lang="en-US"/>
              <a:t>Click to edit Master title style</a:t>
            </a:r>
            <a:endParaRPr lang="en-US" dirty="0"/>
          </a:p>
        </p:txBody>
      </p:sp>
      <p:sp>
        <p:nvSpPr>
          <p:cNvPr id="9" name="Slide Number">
            <a:extLst>
              <a:ext uri="{FF2B5EF4-FFF2-40B4-BE49-F238E27FC236}">
                <a16:creationId xmlns:a16="http://schemas.microsoft.com/office/drawing/2014/main" id="{2BF771FC-DD10-42B6-A51E-7F1E26F8184D}"/>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8" name="5. Source" hidden="1">
            <a:extLst>
              <a:ext uri="{FF2B5EF4-FFF2-40B4-BE49-F238E27FC236}">
                <a16:creationId xmlns:a16="http://schemas.microsoft.com/office/drawing/2014/main" id="{C0D33C43-5B9F-44B4-82FA-BAAD11A7FB8E}"/>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6" name="1. On-page tracker">
            <a:extLst>
              <a:ext uri="{FF2B5EF4-FFF2-40B4-BE49-F238E27FC236}">
                <a16:creationId xmlns:a16="http://schemas.microsoft.com/office/drawing/2014/main" id="{A017FC45-BFA7-4FE7-9F1F-9561D7B0EF63}"/>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
        <p:nvSpPr>
          <p:cNvPr id="7" name="Rectangle 6">
            <a:extLst>
              <a:ext uri="{FF2B5EF4-FFF2-40B4-BE49-F238E27FC236}">
                <a16:creationId xmlns:a16="http://schemas.microsoft.com/office/drawing/2014/main" id="{BE007C1C-AF04-4AA1-9D34-A153B037FC29}"/>
              </a:ext>
            </a:extLst>
          </p:cNvPr>
          <p:cNvSpPr/>
          <p:nvPr userDrawn="1"/>
        </p:nvSpPr>
        <p:spPr>
          <a:xfrm>
            <a:off x="10009121" y="6498754"/>
            <a:ext cx="1303404" cy="13849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pic>
        <p:nvPicPr>
          <p:cNvPr id="2" name="图片 1">
            <a:extLst>
              <a:ext uri="{FF2B5EF4-FFF2-40B4-BE49-F238E27FC236}">
                <a16:creationId xmlns:a16="http://schemas.microsoft.com/office/drawing/2014/main" id="{81F3E64A-D244-430C-BA7E-143CD9B3AE24}"/>
              </a:ext>
            </a:extLst>
          </p:cNvPr>
          <p:cNvPicPr>
            <a:picLocks noChangeAspect="1"/>
          </p:cNvPicPr>
          <p:nvPr userDrawn="1"/>
        </p:nvPicPr>
        <p:blipFill>
          <a:blip r:embed="rId7">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4" name="图片 3">
            <a:extLst>
              <a:ext uri="{FF2B5EF4-FFF2-40B4-BE49-F238E27FC236}">
                <a16:creationId xmlns:a16="http://schemas.microsoft.com/office/drawing/2014/main" id="{B147FE9D-611F-459F-AF89-B6B512E94A92}"/>
              </a:ext>
            </a:extLst>
          </p:cNvPr>
          <p:cNvPicPr>
            <a:picLocks noChangeAspect="1"/>
          </p:cNvPicPr>
          <p:nvPr userDrawn="1"/>
        </p:nvPicPr>
        <p:blipFill>
          <a:blip r:embed="rId8">
            <a:clrChange>
              <a:clrFrom>
                <a:srgbClr val="FFFFFF"/>
              </a:clrFrom>
              <a:clrTo>
                <a:srgbClr val="FFFFFF">
                  <a:alpha val="0"/>
                </a:srgbClr>
              </a:clrTo>
            </a:clrChange>
          </a:blip>
          <a:stretch>
            <a:fillRect/>
          </a:stretch>
        </p:blipFill>
        <p:spPr>
          <a:xfrm>
            <a:off x="10586266" y="172212"/>
            <a:ext cx="914287" cy="914287"/>
          </a:xfrm>
          <a:prstGeom prst="rect">
            <a:avLst/>
          </a:prstGeom>
        </p:spPr>
      </p:pic>
      <p:sp>
        <p:nvSpPr>
          <p:cNvPr id="5" name="SlideLogoText">
            <a:extLst>
              <a:ext uri="{FF2B5EF4-FFF2-40B4-BE49-F238E27FC236}">
                <a16:creationId xmlns:a16="http://schemas.microsoft.com/office/drawing/2014/main" id="{A5A16DE4-B7EC-423D-B38D-A1B7799CD99C}"/>
              </a:ext>
            </a:extLst>
          </p:cNvPr>
          <p:cNvSpPr txBox="1"/>
          <p:nvPr userDrawn="1">
            <p:custDataLst>
              <p:tags r:id="rId5"/>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spTree>
    <p:extLst>
      <p:ext uri="{BB962C8B-B14F-4D97-AF65-F5344CB8AC3E}">
        <p14:creationId xmlns:p14="http://schemas.microsoft.com/office/powerpoint/2010/main" val="116613416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Section">
    <p:spTree>
      <p:nvGrpSpPr>
        <p:cNvPr id="1" name=""/>
        <p:cNvGrpSpPr/>
        <p:nvPr/>
      </p:nvGrpSpPr>
      <p:grpSpPr>
        <a:xfrm>
          <a:off x="0" y="0"/>
          <a:ext cx="0" cy="0"/>
          <a:chOff x="0" y="0"/>
          <a:chExt cx="0" cy="0"/>
        </a:xfrm>
      </p:grpSpPr>
      <p:sp>
        <p:nvSpPr>
          <p:cNvPr id="7" name="2. Slide Title">
            <a:extLst>
              <a:ext uri="{FF2B5EF4-FFF2-40B4-BE49-F238E27FC236}">
                <a16:creationId xmlns:a16="http://schemas.microsoft.com/office/drawing/2014/main" id="{99495DFD-8D6A-4DD8-AE3A-47FA42AA0A4F}"/>
              </a:ext>
            </a:extLst>
          </p:cNvPr>
          <p:cNvSpPr>
            <a:spLocks noGrp="1"/>
          </p:cNvSpPr>
          <p:nvPr>
            <p:ph type="title"/>
            <p:custDataLst>
              <p:tags r:id="rId1"/>
            </p:custDataLst>
          </p:nvPr>
        </p:nvSpPr>
        <p:spPr>
          <a:xfrm>
            <a:off x="554736" y="4580468"/>
            <a:ext cx="11082528" cy="677108"/>
          </a:xfrm>
        </p:spPr>
        <p:txBody>
          <a:bodyPr anchor="b">
            <a:noAutofit/>
          </a:bodyPr>
          <a:lstStyle>
            <a:lvl1pPr>
              <a:lnSpc>
                <a:spcPct val="100000"/>
              </a:lnSpc>
              <a:defRPr sz="4400"/>
            </a:lvl1pPr>
          </a:lstStyle>
          <a:p>
            <a:r>
              <a:rPr lang="en-US"/>
              <a:t>Click to edit Master title style</a:t>
            </a:r>
            <a:endParaRPr lang="en-US" dirty="0"/>
          </a:p>
        </p:txBody>
      </p:sp>
      <p:sp>
        <p:nvSpPr>
          <p:cNvPr id="8" name="Slide Number">
            <a:extLst>
              <a:ext uri="{FF2B5EF4-FFF2-40B4-BE49-F238E27FC236}">
                <a16:creationId xmlns:a16="http://schemas.microsoft.com/office/drawing/2014/main" id="{A86AE8A6-05EF-4E76-AAAD-41743692E9F9}"/>
              </a:ext>
            </a:extLst>
          </p:cNvPr>
          <p:cNvSpPr>
            <a:spLocks noChangeArrowheads="1"/>
          </p:cNvSpPr>
          <p:nvPr userDrawn="1">
            <p:custDataLst>
              <p:tags r:id="rId2"/>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6" name="5. Source" hidden="1">
            <a:extLst>
              <a:ext uri="{FF2B5EF4-FFF2-40B4-BE49-F238E27FC236}">
                <a16:creationId xmlns:a16="http://schemas.microsoft.com/office/drawing/2014/main" id="{B871FE09-BB6E-4334-B0EA-E52395AA61B3}"/>
              </a:ext>
            </a:extLst>
          </p:cNvPr>
          <p:cNvSpPr txBox="1"/>
          <p:nvPr userDrawn="1">
            <p:custDataLst>
              <p:tags r:id="rId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0" name="1. On-page tracker">
            <a:extLst>
              <a:ext uri="{FF2B5EF4-FFF2-40B4-BE49-F238E27FC236}">
                <a16:creationId xmlns:a16="http://schemas.microsoft.com/office/drawing/2014/main" id="{10F96B25-8621-4D4C-8F08-2DA28487B561}"/>
              </a:ext>
            </a:extLst>
          </p:cNvPr>
          <p:cNvSpPr>
            <a:spLocks noGrp="1"/>
          </p:cNvSpPr>
          <p:nvPr>
            <p:ph type="body" sz="quarter" idx="17" hasCustomPrompt="1"/>
            <p:custDataLst>
              <p:tags r:id="rId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
        <p:nvSpPr>
          <p:cNvPr id="9" name="Rectangle 8">
            <a:extLst>
              <a:ext uri="{FF2B5EF4-FFF2-40B4-BE49-F238E27FC236}">
                <a16:creationId xmlns:a16="http://schemas.microsoft.com/office/drawing/2014/main" id="{224B7968-C96C-46C4-9763-802C1C3880E5}"/>
              </a:ext>
            </a:extLst>
          </p:cNvPr>
          <p:cNvSpPr/>
          <p:nvPr userDrawn="1"/>
        </p:nvSpPr>
        <p:spPr>
          <a:xfrm>
            <a:off x="10009121" y="6498754"/>
            <a:ext cx="1303404" cy="13849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Tree>
    <p:extLst>
      <p:ext uri="{BB962C8B-B14F-4D97-AF65-F5344CB8AC3E}">
        <p14:creationId xmlns:p14="http://schemas.microsoft.com/office/powerpoint/2010/main" val="34461018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Quote">
    <p:spTree>
      <p:nvGrpSpPr>
        <p:cNvPr id="1" name=""/>
        <p:cNvGrpSpPr/>
        <p:nvPr/>
      </p:nvGrpSpPr>
      <p:grpSpPr>
        <a:xfrm>
          <a:off x="0" y="0"/>
          <a:ext cx="0" cy="0"/>
          <a:chOff x="0" y="0"/>
          <a:chExt cx="0" cy="0"/>
        </a:xfrm>
      </p:grpSpPr>
      <p:sp>
        <p:nvSpPr>
          <p:cNvPr id="8" name="2. Slide Title">
            <a:extLst>
              <a:ext uri="{FF2B5EF4-FFF2-40B4-BE49-F238E27FC236}">
                <a16:creationId xmlns:a16="http://schemas.microsoft.com/office/drawing/2014/main" id="{EA735538-C733-4892-93A4-7B433D8B8293}"/>
              </a:ext>
            </a:extLst>
          </p:cNvPr>
          <p:cNvSpPr>
            <a:spLocks noGrp="1"/>
          </p:cNvSpPr>
          <p:nvPr>
            <p:ph type="title" hasCustomPrompt="1"/>
            <p:custDataLst>
              <p:tags r:id="rId1"/>
            </p:custDataLst>
          </p:nvPr>
        </p:nvSpPr>
        <p:spPr>
          <a:xfrm>
            <a:off x="1505712" y="3556229"/>
            <a:ext cx="9180576" cy="523220"/>
          </a:xfrm>
          <a:prstGeom prst="rect">
            <a:avLst/>
          </a:prstGeom>
        </p:spPr>
        <p:txBody>
          <a:bodyPr>
            <a:spAutoFit/>
          </a:bodyPr>
          <a:lstStyle>
            <a:lvl1pPr>
              <a:lnSpc>
                <a:spcPct val="105000"/>
              </a:lnSpc>
              <a:defRPr sz="3400"/>
            </a:lvl1pPr>
          </a:lstStyle>
          <a:p>
            <a:r>
              <a:rPr lang="en-US" dirty="0"/>
              <a:t>“Click to add quote</a:t>
            </a:r>
          </a:p>
        </p:txBody>
      </p:sp>
      <p:sp>
        <p:nvSpPr>
          <p:cNvPr id="6" name="3. Subtitle">
            <a:extLst>
              <a:ext uri="{FF2B5EF4-FFF2-40B4-BE49-F238E27FC236}">
                <a16:creationId xmlns:a16="http://schemas.microsoft.com/office/drawing/2014/main" id="{8DB5022C-F66C-4018-82F3-195571DDD527}"/>
              </a:ext>
            </a:extLst>
          </p:cNvPr>
          <p:cNvSpPr>
            <a:spLocks noGrp="1"/>
          </p:cNvSpPr>
          <p:nvPr>
            <p:ph type="subTitle" idx="1" hasCustomPrompt="1"/>
            <p:custDataLst>
              <p:tags r:id="rId2"/>
            </p:custDataLst>
          </p:nvPr>
        </p:nvSpPr>
        <p:spPr>
          <a:xfrm>
            <a:off x="1505712" y="4284630"/>
            <a:ext cx="9180576" cy="276999"/>
          </a:xfr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dirty="0"/>
              <a:t>Click to add quote source</a:t>
            </a:r>
          </a:p>
        </p:txBody>
      </p:sp>
      <p:sp>
        <p:nvSpPr>
          <p:cNvPr id="9" name="Slide Number">
            <a:extLst>
              <a:ext uri="{FF2B5EF4-FFF2-40B4-BE49-F238E27FC236}">
                <a16:creationId xmlns:a16="http://schemas.microsoft.com/office/drawing/2014/main" id="{FAEB6FCE-50CC-4F2B-A5B3-CB508EDFCD46}"/>
              </a:ext>
            </a:extLst>
          </p:cNvPr>
          <p:cNvSpPr>
            <a:spLocks noChangeArrowheads="1"/>
          </p:cNvSpPr>
          <p:nvPr userDrawn="1">
            <p:custDataLst>
              <p:tags r:id="rId3"/>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sp>
        <p:nvSpPr>
          <p:cNvPr id="7" name="5. Source" hidden="1">
            <a:extLst>
              <a:ext uri="{FF2B5EF4-FFF2-40B4-BE49-F238E27FC236}">
                <a16:creationId xmlns:a16="http://schemas.microsoft.com/office/drawing/2014/main" id="{97195F4E-ECA7-41A9-AFF3-0C4DAD103DA6}"/>
              </a:ext>
            </a:extLst>
          </p:cNvPr>
          <p:cNvSpPr txBox="1"/>
          <p:nvPr userDrawn="1">
            <p:custDataLst>
              <p:tags r:id="rId4"/>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1" name="1. On-page tracker">
            <a:extLst>
              <a:ext uri="{FF2B5EF4-FFF2-40B4-BE49-F238E27FC236}">
                <a16:creationId xmlns:a16="http://schemas.microsoft.com/office/drawing/2014/main" id="{06023FD6-0A46-4B41-8F49-E0D648510628}"/>
              </a:ext>
            </a:extLst>
          </p:cNvPr>
          <p:cNvSpPr>
            <a:spLocks noGrp="1"/>
          </p:cNvSpPr>
          <p:nvPr>
            <p:ph type="body" sz="quarter" idx="17" hasCustomPrompt="1"/>
            <p:custDataLst>
              <p:tags r:id="rId5"/>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
        <p:nvSpPr>
          <p:cNvPr id="10" name="Rectangle 9">
            <a:extLst>
              <a:ext uri="{FF2B5EF4-FFF2-40B4-BE49-F238E27FC236}">
                <a16:creationId xmlns:a16="http://schemas.microsoft.com/office/drawing/2014/main" id="{EB58CD36-0777-4B7C-A6FA-51E9350D07F7}"/>
              </a:ext>
            </a:extLst>
          </p:cNvPr>
          <p:cNvSpPr/>
          <p:nvPr userDrawn="1"/>
        </p:nvSpPr>
        <p:spPr>
          <a:xfrm>
            <a:off x="10009121" y="6493279"/>
            <a:ext cx="1303404" cy="13849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Tree>
    <p:extLst>
      <p:ext uri="{BB962C8B-B14F-4D97-AF65-F5344CB8AC3E}">
        <p14:creationId xmlns:p14="http://schemas.microsoft.com/office/powerpoint/2010/main" val="1881917474"/>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1/4">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DA8D6A48-EE20-4EB4-A234-9F3B16C02872}"/>
              </a:ext>
            </a:extLst>
          </p:cNvPr>
          <p:cNvGraphicFramePr>
            <a:graphicFrameLocks noChangeAspect="1"/>
          </p:cNvGraphicFramePr>
          <p:nvPr userDrawn="1">
            <p:custDataLst>
              <p:tags r:id="rId2"/>
            </p:custDataLst>
            <p:extLst>
              <p:ext uri="{D42A27DB-BD31-4B8C-83A1-F6EECF244321}">
                <p14:modId xmlns:p14="http://schemas.microsoft.com/office/powerpoint/2010/main" val="381032085"/>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4309" name="think-cell Slide" r:id="rId15" imgW="413" imgH="416" progId="TCLayout.ActiveDocument.1">
                  <p:embed/>
                </p:oleObj>
              </mc:Choice>
              <mc:Fallback>
                <p:oleObj name="think-cell Slide" r:id="rId15" imgW="413" imgH="416" progId="TCLayout.ActiveDocument.1">
                  <p:embed/>
                  <p:pic>
                    <p:nvPicPr>
                      <p:cNvPr id="3" name="Object 2" hidden="1">
                        <a:extLst>
                          <a:ext uri="{FF2B5EF4-FFF2-40B4-BE49-F238E27FC236}">
                            <a16:creationId xmlns:a16="http://schemas.microsoft.com/office/drawing/2014/main" id="{DA8D6A48-EE20-4EB4-A234-9F3B16C02872}"/>
                          </a:ext>
                        </a:extLst>
                      </p:cNvPr>
                      <p:cNvPicPr/>
                      <p:nvPr/>
                    </p:nvPicPr>
                    <p:blipFill>
                      <a:blip r:embed="rId1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C6FAC554-F995-4246-BE36-413D2200D983}"/>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3413760" y="0"/>
            <a:ext cx="8778240"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7" name="Slide Number">
            <a:extLst>
              <a:ext uri="{FF2B5EF4-FFF2-40B4-BE49-F238E27FC236}">
                <a16:creationId xmlns:a16="http://schemas.microsoft.com/office/drawing/2014/main" id="{ACF9526A-1F1C-4E57-8A8D-21EDBC12066F}"/>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6"/>
            </p:custDataLst>
          </p:nvPr>
        </p:nvCxnSpPr>
        <p:spPr>
          <a:xfrm>
            <a:off x="3715757" y="6453769"/>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7"/>
            </p:custDataLst>
          </p:nvPr>
        </p:nvCxnSpPr>
        <p:spPr>
          <a:xfrm>
            <a:off x="554736" y="6453769"/>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8"/>
            </p:custDataLst>
          </p:nvPr>
        </p:nvCxnSpPr>
        <p:spPr>
          <a:xfrm>
            <a:off x="3715757" y="1181906"/>
            <a:ext cx="7918704"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9"/>
            </p:custDataLst>
          </p:nvPr>
        </p:nvCxnSpPr>
        <p:spPr>
          <a:xfrm>
            <a:off x="554736" y="1181906"/>
            <a:ext cx="2514600"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6647A441-8DE4-4236-BCC7-B694B2C59E00}"/>
              </a:ext>
            </a:extLst>
          </p:cNvPr>
          <p:cNvSpPr>
            <a:spLocks noGrp="1"/>
          </p:cNvSpPr>
          <p:nvPr>
            <p:ph type="title"/>
            <p:custDataLst>
              <p:tags r:id="rId10"/>
            </p:custDataLst>
          </p:nvPr>
        </p:nvSpPr>
        <p:spPr>
          <a:xfrm>
            <a:off x="554736" y="2744369"/>
            <a:ext cx="2514600" cy="769441"/>
          </a:xfrm>
        </p:spPr>
        <p:txBody>
          <a:bodyPr anchor="b">
            <a:noAutofit/>
          </a:bodyPr>
          <a:lstStyle>
            <a:lvl1pPr>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A4DBA574-6D59-4DFD-82A7-9B1E9AEB906E}"/>
              </a:ext>
            </a:extLst>
          </p:cNvPr>
          <p:cNvSpPr>
            <a:spLocks noGrp="1"/>
          </p:cNvSpPr>
          <p:nvPr>
            <p:ph type="subTitle" idx="1"/>
            <p:custDataLst>
              <p:tags r:id="rId11"/>
            </p:custDataLst>
          </p:nvPr>
        </p:nvSpPr>
        <p:spPr>
          <a:xfrm>
            <a:off x="554736" y="3659644"/>
            <a:ext cx="2514600" cy="553998"/>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25B2DE14-9B3F-4199-B082-9FEB12CE57EA}"/>
              </a:ext>
            </a:extLst>
          </p:cNvPr>
          <p:cNvSpPr txBox="1"/>
          <p:nvPr userDrawn="1">
            <p:custDataLst>
              <p:tags r:id="rId12"/>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8" name="1. On-page tracker">
            <a:extLst>
              <a:ext uri="{FF2B5EF4-FFF2-40B4-BE49-F238E27FC236}">
                <a16:creationId xmlns:a16="http://schemas.microsoft.com/office/drawing/2014/main" id="{21EBF74E-7681-4FD1-8312-F1969708C2B4}"/>
              </a:ext>
            </a:extLst>
          </p:cNvPr>
          <p:cNvSpPr>
            <a:spLocks noGrp="1"/>
          </p:cNvSpPr>
          <p:nvPr>
            <p:ph type="body" sz="quarter" idx="17" hasCustomPrompt="1"/>
            <p:custDataLst>
              <p:tags r:id="rId13"/>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96193749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preserve="1" userDrawn="1">
  <p:cSld name="1/3">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CEE6E84E-0DE7-4EEF-8932-BF42153B3B56}"/>
              </a:ext>
            </a:extLst>
          </p:cNvPr>
          <p:cNvGraphicFramePr>
            <a:graphicFrameLocks noChangeAspect="1"/>
          </p:cNvGraphicFramePr>
          <p:nvPr userDrawn="1">
            <p:custDataLst>
              <p:tags r:id="rId2"/>
            </p:custDataLst>
            <p:extLst>
              <p:ext uri="{D42A27DB-BD31-4B8C-83A1-F6EECF244321}">
                <p14:modId xmlns:p14="http://schemas.microsoft.com/office/powerpoint/2010/main" val="1265324116"/>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5333" name="think-cell Slide" r:id="rId16" imgW="413" imgH="416" progId="TCLayout.ActiveDocument.1">
                  <p:embed/>
                </p:oleObj>
              </mc:Choice>
              <mc:Fallback>
                <p:oleObj name="think-cell Slide" r:id="rId16" imgW="413" imgH="416" progId="TCLayout.ActiveDocument.1">
                  <p:embed/>
                  <p:pic>
                    <p:nvPicPr>
                      <p:cNvPr id="3" name="Object 2" hidden="1">
                        <a:extLst>
                          <a:ext uri="{FF2B5EF4-FFF2-40B4-BE49-F238E27FC236}">
                            <a16:creationId xmlns:a16="http://schemas.microsoft.com/office/drawing/2014/main" id="{CEE6E84E-0DE7-4EEF-8932-BF42153B3B56}"/>
                          </a:ext>
                        </a:extLst>
                      </p:cNvPr>
                      <p:cNvPicPr/>
                      <p:nvPr/>
                    </p:nvPicPr>
                    <p:blipFill>
                      <a:blip r:embed="rId17"/>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2D2E0F6-5BB5-47A0-8E4A-CD4E6673B199}"/>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6" name="RectangleLight">
            <a:extLst>
              <a:ext uri="{FF2B5EF4-FFF2-40B4-BE49-F238E27FC236}">
                <a16:creationId xmlns:a16="http://schemas.microsoft.com/office/drawing/2014/main" id="{3FA229FA-A3E6-464F-8FAE-54175450EBEB}"/>
              </a:ext>
            </a:extLst>
          </p:cNvPr>
          <p:cNvSpPr/>
          <p:nvPr userDrawn="1">
            <p:custDataLst>
              <p:tags r:id="rId4"/>
            </p:custDataLst>
          </p:nvPr>
        </p:nvSpPr>
        <p:spPr bwMode="ltGray">
          <a:xfrm>
            <a:off x="4364736" y="0"/>
            <a:ext cx="7827264"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6" name="SlideLogoText">
            <a:extLst>
              <a:ext uri="{FF2B5EF4-FFF2-40B4-BE49-F238E27FC236}">
                <a16:creationId xmlns:a16="http://schemas.microsoft.com/office/drawing/2014/main" id="{2D4C39DE-34D3-430B-A68C-3662DBF9F427}"/>
              </a:ext>
            </a:extLst>
          </p:cNvPr>
          <p:cNvSpPr txBox="1"/>
          <p:nvPr userDrawn="1">
            <p:custDataLst>
              <p:tags r:id="rId5"/>
            </p:custDataLst>
          </p:nvPr>
        </p:nvSpPr>
        <p:spPr bwMode="black">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a:solidFill>
                  <a:schemeClr val="tx1"/>
                </a:solidFill>
                <a:latin typeface="+mn-lt"/>
                <a:ea typeface="+mn-ea"/>
                <a:cs typeface="Arial" panose="020B0604020202020204" pitchFamily="34" charset="0"/>
              </a:rPr>
              <a:t>McKinsey &amp; Company</a:t>
            </a:r>
          </a:p>
        </p:txBody>
      </p:sp>
      <p:sp>
        <p:nvSpPr>
          <p:cNvPr id="17" name="Slide Number">
            <a:extLst>
              <a:ext uri="{FF2B5EF4-FFF2-40B4-BE49-F238E27FC236}">
                <a16:creationId xmlns:a16="http://schemas.microsoft.com/office/drawing/2014/main" id="{36B65DC7-979F-4AB7-9872-8CF5F2DCB753}"/>
              </a:ext>
            </a:extLst>
          </p:cNvPr>
          <p:cNvSpPr>
            <a:spLocks noChangeArrowheads="1"/>
          </p:cNvSpPr>
          <p:nvPr userDrawn="1">
            <p:custDataLst>
              <p:tags r:id="rId6"/>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C2A81BD2-BB6D-46F4-A26E-5D243E24DDD3}"/>
              </a:ext>
            </a:extLst>
          </p:cNvPr>
          <p:cNvCxnSpPr/>
          <p:nvPr userDrawn="1">
            <p:custDataLst>
              <p:tags r:id="rId7"/>
            </p:custDataLst>
          </p:nvPr>
        </p:nvCxnSpPr>
        <p:spPr>
          <a:xfrm>
            <a:off x="4671219" y="6453769"/>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860F551B-05D0-4883-89B6-6CE418F81F78}"/>
              </a:ext>
            </a:extLst>
          </p:cNvPr>
          <p:cNvCxnSpPr/>
          <p:nvPr userDrawn="1">
            <p:custDataLst>
              <p:tags r:id="rId8"/>
            </p:custDataLst>
          </p:nvPr>
        </p:nvCxnSpPr>
        <p:spPr>
          <a:xfrm>
            <a:off x="554736" y="6453769"/>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Right">
            <a:extLst>
              <a:ext uri="{FF2B5EF4-FFF2-40B4-BE49-F238E27FC236}">
                <a16:creationId xmlns:a16="http://schemas.microsoft.com/office/drawing/2014/main" id="{AD6B0CAC-AB2A-44BD-A5F1-181F096A1CA7}"/>
              </a:ext>
            </a:extLst>
          </p:cNvPr>
          <p:cNvCxnSpPr/>
          <p:nvPr userDrawn="1">
            <p:custDataLst>
              <p:tags r:id="rId9"/>
            </p:custDataLst>
          </p:nvPr>
        </p:nvCxnSpPr>
        <p:spPr>
          <a:xfrm>
            <a:off x="4671219" y="1181906"/>
            <a:ext cx="69677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 name="TopLineLeft">
            <a:extLst>
              <a:ext uri="{FF2B5EF4-FFF2-40B4-BE49-F238E27FC236}">
                <a16:creationId xmlns:a16="http://schemas.microsoft.com/office/drawing/2014/main" id="{B80458B7-DA1A-4215-B701-10FAC61D0E28}"/>
              </a:ext>
            </a:extLst>
          </p:cNvPr>
          <p:cNvCxnSpPr/>
          <p:nvPr userDrawn="1">
            <p:custDataLst>
              <p:tags r:id="rId10"/>
            </p:custDataLst>
          </p:nvPr>
        </p:nvCxnSpPr>
        <p:spPr>
          <a:xfrm>
            <a:off x="554736" y="1181906"/>
            <a:ext cx="34655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4EF89F43-35C6-451B-BBE8-87D2B8B83F5E}"/>
              </a:ext>
            </a:extLst>
          </p:cNvPr>
          <p:cNvSpPr>
            <a:spLocks noGrp="1"/>
          </p:cNvSpPr>
          <p:nvPr>
            <p:ph type="title"/>
            <p:custDataLst>
              <p:tags r:id="rId11"/>
            </p:custDataLst>
          </p:nvPr>
        </p:nvSpPr>
        <p:spPr>
          <a:xfrm>
            <a:off x="554736" y="2744369"/>
            <a:ext cx="3465576" cy="769441"/>
          </a:xfrm>
          <a:prstGeom prst="rect">
            <a:avLst/>
          </a:prstGeom>
        </p:spPr>
        <p:txBody>
          <a:bodyPr wrap="square" anchor="b">
            <a:noAutofit/>
          </a:bodyPr>
          <a:lstStyle>
            <a:lvl1pPr algn="l">
              <a:defRPr>
                <a:solidFill>
                  <a:schemeClr val="tx1"/>
                </a:solidFill>
              </a:defRPr>
            </a:lvl1pPr>
          </a:lstStyle>
          <a:p>
            <a:r>
              <a:rPr lang="en-US"/>
              <a:t>Click to edit Master title style</a:t>
            </a:r>
            <a:endParaRPr lang="en-US" dirty="0"/>
          </a:p>
        </p:txBody>
      </p:sp>
      <p:sp>
        <p:nvSpPr>
          <p:cNvPr id="20" name="3. Subtitle">
            <a:extLst>
              <a:ext uri="{FF2B5EF4-FFF2-40B4-BE49-F238E27FC236}">
                <a16:creationId xmlns:a16="http://schemas.microsoft.com/office/drawing/2014/main" id="{9F06A69A-B095-4159-932B-3658DD253FDF}"/>
              </a:ext>
            </a:extLst>
          </p:cNvPr>
          <p:cNvSpPr>
            <a:spLocks noGrp="1"/>
          </p:cNvSpPr>
          <p:nvPr>
            <p:ph type="subTitle" idx="1"/>
            <p:custDataLst>
              <p:tags r:id="rId12"/>
            </p:custDataLst>
          </p:nvPr>
        </p:nvSpPr>
        <p:spPr>
          <a:xfrm>
            <a:off x="554735" y="3659644"/>
            <a:ext cx="3465575" cy="276999"/>
          </a:xfrm>
        </p:spPr>
        <p:txBody>
          <a:bodyPr wrap="square">
            <a:spAutoFit/>
          </a:bodyPr>
          <a:lstStyle>
            <a:lvl1pPr marL="0" indent="0" algn="l">
              <a:buNone/>
              <a:defRPr sz="1800" b="0">
                <a:solidFill>
                  <a:schemeClr val="tx1"/>
                </a:solidFill>
              </a:defRPr>
            </a:lvl1pPr>
            <a:lvl2pPr marL="457178" indent="0" algn="ctr">
              <a:buNone/>
              <a:defRPr sz="2000"/>
            </a:lvl2pPr>
            <a:lvl3pPr marL="914354" indent="0" algn="ctr">
              <a:buNone/>
              <a:defRPr sz="1800"/>
            </a:lvl3pPr>
            <a:lvl4pPr marL="1371532" indent="0" algn="ctr">
              <a:buNone/>
              <a:defRPr sz="1600"/>
            </a:lvl4pPr>
            <a:lvl5pPr marL="1828709" indent="0" algn="ctr">
              <a:buNone/>
              <a:defRPr sz="1600"/>
            </a:lvl5pPr>
            <a:lvl6pPr marL="2285886" indent="0" algn="ctr">
              <a:buNone/>
              <a:defRPr sz="1600"/>
            </a:lvl6pPr>
            <a:lvl7pPr marL="2743062" indent="0" algn="ctr">
              <a:buNone/>
              <a:defRPr sz="1600"/>
            </a:lvl7pPr>
            <a:lvl8pPr marL="3200240" indent="0" algn="ctr">
              <a:buNone/>
              <a:defRPr sz="1600"/>
            </a:lvl8pPr>
            <a:lvl9pPr marL="3657418" indent="0" algn="ctr">
              <a:buNone/>
              <a:defRPr sz="1600"/>
            </a:lvl9pPr>
          </a:lstStyle>
          <a:p>
            <a:r>
              <a:rPr lang="en-US"/>
              <a:t>Click to edit Master subtitle style</a:t>
            </a:r>
            <a:endParaRPr lang="en-US" dirty="0"/>
          </a:p>
        </p:txBody>
      </p:sp>
      <p:sp>
        <p:nvSpPr>
          <p:cNvPr id="21" name="5. Source" hidden="1">
            <a:extLst>
              <a:ext uri="{FF2B5EF4-FFF2-40B4-BE49-F238E27FC236}">
                <a16:creationId xmlns:a16="http://schemas.microsoft.com/office/drawing/2014/main" id="{DA204BE1-D5C8-4D03-9090-21D41FEC78E0}"/>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18" name="1. On-page tracker">
            <a:extLst>
              <a:ext uri="{FF2B5EF4-FFF2-40B4-BE49-F238E27FC236}">
                <a16:creationId xmlns:a16="http://schemas.microsoft.com/office/drawing/2014/main" id="{EBEB0180-CF25-470E-8580-7356ED77BB1F}"/>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Tree>
    <p:extLst>
      <p:ext uri="{BB962C8B-B14F-4D97-AF65-F5344CB8AC3E}">
        <p14:creationId xmlns:p14="http://schemas.microsoft.com/office/powerpoint/2010/main" val="242653450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1/2">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9F7114D8-6025-4386-BA96-B034FE6B3CDB}"/>
              </a:ext>
            </a:extLst>
          </p:cNvPr>
          <p:cNvGraphicFramePr>
            <a:graphicFrameLocks noChangeAspect="1"/>
          </p:cNvGraphicFramePr>
          <p:nvPr userDrawn="1">
            <p:custDataLst>
              <p:tags r:id="rId2"/>
            </p:custDataLst>
            <p:extLst>
              <p:ext uri="{D42A27DB-BD31-4B8C-83A1-F6EECF244321}">
                <p14:modId xmlns:p14="http://schemas.microsoft.com/office/powerpoint/2010/main" val="2984806231"/>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6359" name="think-cell Slide" r:id="rId17" imgW="413" imgH="416" progId="TCLayout.ActiveDocument.1">
                  <p:embed/>
                </p:oleObj>
              </mc:Choice>
              <mc:Fallback>
                <p:oleObj name="think-cell Slide" r:id="rId17" imgW="413" imgH="416" progId="TCLayout.ActiveDocument.1">
                  <p:embed/>
                  <p:pic>
                    <p:nvPicPr>
                      <p:cNvPr id="3" name="Object 2" hidden="1">
                        <a:extLst>
                          <a:ext uri="{FF2B5EF4-FFF2-40B4-BE49-F238E27FC236}">
                            <a16:creationId xmlns:a16="http://schemas.microsoft.com/office/drawing/2014/main" id="{9F7114D8-6025-4386-BA96-B034FE6B3CDB}"/>
                          </a:ext>
                        </a:extLst>
                      </p:cNvPr>
                      <p:cNvPicPr/>
                      <p:nvPr/>
                    </p:nvPicPr>
                    <p:blipFill>
                      <a:blip r:embed="rId18"/>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25C86E70-6ADC-4EA2-90F2-373AC4FDE5D0}"/>
              </a:ext>
            </a:extLst>
          </p:cNvPr>
          <p:cNvSpPr/>
          <p:nvPr userDrawn="1">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7" name="RectangleLight">
            <a:extLst>
              <a:ext uri="{FF2B5EF4-FFF2-40B4-BE49-F238E27FC236}">
                <a16:creationId xmlns:a16="http://schemas.microsoft.com/office/drawing/2014/main" id="{2365F90A-9CD8-40EE-93CD-2729135A9569}"/>
              </a:ext>
            </a:extLst>
          </p:cNvPr>
          <p:cNvSpPr/>
          <p:nvPr userDrawn="1">
            <p:custDataLst>
              <p:tags r:id="rId4"/>
            </p:custDataLst>
          </p:nvPr>
        </p:nvSpPr>
        <p:spPr bwMode="ltGray">
          <a:xfrm>
            <a:off x="6092952" y="0"/>
            <a:ext cx="6099048" cy="6858000"/>
          </a:xfrm>
          <a:prstGeom prst="rect">
            <a:avLst/>
          </a:prstGeom>
          <a:solidFill>
            <a:srgbClr val="E6E6E6"/>
          </a:solidFill>
          <a:ln w="6350">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t" anchorCtr="0" forceAA="0" compatLnSpc="1">
            <a:prstTxWarp prst="textNoShape">
              <a:avLst/>
            </a:prstTxWarp>
            <a:noAutofit/>
          </a:bodyPr>
          <a:lstStyle/>
          <a:p>
            <a:pPr algn="ctr"/>
            <a:endParaRPr lang="en-US" dirty="0">
              <a:solidFill>
                <a:srgbClr val="F0F0F0"/>
              </a:solidFill>
              <a:latin typeface="Arial" panose="020B0604020202020204" pitchFamily="34" charset="0"/>
            </a:endParaRPr>
          </a:p>
        </p:txBody>
      </p:sp>
      <p:sp>
        <p:nvSpPr>
          <p:cNvPr id="18" name="Slide Number">
            <a:extLst>
              <a:ext uri="{FF2B5EF4-FFF2-40B4-BE49-F238E27FC236}">
                <a16:creationId xmlns:a16="http://schemas.microsoft.com/office/drawing/2014/main" id="{D0E8D6D4-65CF-4E97-809E-C2399703986A}"/>
              </a:ext>
            </a:extLst>
          </p:cNvPr>
          <p:cNvSpPr>
            <a:spLocks noChangeArrowheads="1"/>
          </p:cNvSpPr>
          <p:nvPr userDrawn="1">
            <p:custDataLst>
              <p:tags r:id="rId5"/>
            </p:custDataLst>
          </p:nvPr>
        </p:nvSpPr>
        <p:spPr bwMode="black">
          <a:xfrm>
            <a:off x="11312525" y="6498754"/>
            <a:ext cx="325501" cy="138499"/>
          </a:xfrm>
          <a:prstGeom prst="rect">
            <a:avLst/>
          </a:prstGeom>
          <a:noFill/>
          <a:ln w="9525" algn="ctr">
            <a:noFill/>
            <a:miter lim="800000"/>
            <a:headEnd/>
            <a:tailEnd/>
          </a:ln>
          <a:effectLst/>
        </p:spPr>
        <p:txBody>
          <a:bodyPr wrap="square" lIns="0" tIns="0" rIns="0" bIns="0" anchor="b">
            <a:spAutoFit/>
          </a:bodyPr>
          <a:lstStyle/>
          <a:p>
            <a:pPr algn="r" defTabSz="610744" fontAlgn="auto">
              <a:spcBef>
                <a:spcPts val="0"/>
              </a:spcBef>
              <a:spcAft>
                <a:spcPts val="0"/>
              </a:spcAft>
              <a:defRPr/>
            </a:pPr>
            <a:fld id="{4ABDCABE-3F10-B64C-92F1-862014417034}" type="slidenum">
              <a:rPr lang="en-US" sz="900" smtClean="0">
                <a:solidFill>
                  <a:schemeClr val="tx1"/>
                </a:solidFill>
                <a:latin typeface="+mn-lt"/>
                <a:ea typeface="+mn-ea"/>
                <a:cs typeface="Arial" panose="020B0604020202020204" pitchFamily="34" charset="0"/>
              </a:rPr>
              <a:pPr algn="r" defTabSz="610744" fontAlgn="auto">
                <a:spcBef>
                  <a:spcPts val="0"/>
                </a:spcBef>
                <a:spcAft>
                  <a:spcPts val="0"/>
                </a:spcAft>
                <a:defRPr/>
              </a:pPr>
              <a:t>‹#›</a:t>
            </a:fld>
            <a:endParaRPr lang="en-US" sz="900">
              <a:solidFill>
                <a:schemeClr val="tx1"/>
              </a:solidFill>
              <a:latin typeface="+mn-lt"/>
              <a:ea typeface="+mn-ea"/>
              <a:cs typeface="Arial" panose="020B0604020202020204" pitchFamily="34" charset="0"/>
            </a:endParaRPr>
          </a:p>
        </p:txBody>
      </p:sp>
      <p:cxnSp>
        <p:nvCxnSpPr>
          <p:cNvPr id="14" name="BottomLineRight">
            <a:extLst>
              <a:ext uri="{FF2B5EF4-FFF2-40B4-BE49-F238E27FC236}">
                <a16:creationId xmlns:a16="http://schemas.microsoft.com/office/drawing/2014/main" id="{A030B95D-1D90-4A27-8714-CFE7C7DB7020}"/>
              </a:ext>
            </a:extLst>
          </p:cNvPr>
          <p:cNvCxnSpPr/>
          <p:nvPr userDrawn="1">
            <p:custDataLst>
              <p:tags r:id="rId6"/>
            </p:custDataLst>
          </p:nvPr>
        </p:nvCxnSpPr>
        <p:spPr>
          <a:xfrm>
            <a:off x="6573171"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3" name="BottomLineLeft">
            <a:extLst>
              <a:ext uri="{FF2B5EF4-FFF2-40B4-BE49-F238E27FC236}">
                <a16:creationId xmlns:a16="http://schemas.microsoft.com/office/drawing/2014/main" id="{546D990A-A0D7-434B-9320-6311D017DAA2}"/>
              </a:ext>
            </a:extLst>
          </p:cNvPr>
          <p:cNvCxnSpPr/>
          <p:nvPr userDrawn="1">
            <p:custDataLst>
              <p:tags r:id="rId7"/>
            </p:custDataLst>
          </p:nvPr>
        </p:nvCxnSpPr>
        <p:spPr>
          <a:xfrm>
            <a:off x="554736" y="6453769"/>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5" name="TopLineRight">
            <a:extLst>
              <a:ext uri="{FF2B5EF4-FFF2-40B4-BE49-F238E27FC236}">
                <a16:creationId xmlns:a16="http://schemas.microsoft.com/office/drawing/2014/main" id="{9388C4F9-67A3-422B-89FF-FAD8454A2F57}"/>
              </a:ext>
            </a:extLst>
          </p:cNvPr>
          <p:cNvCxnSpPr/>
          <p:nvPr userDrawn="1">
            <p:custDataLst>
              <p:tags r:id="rId8"/>
            </p:custDataLst>
          </p:nvPr>
        </p:nvCxnSpPr>
        <p:spPr>
          <a:xfrm>
            <a:off x="6573171"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03" name="TopLineLeft">
            <a:extLst>
              <a:ext uri="{FF2B5EF4-FFF2-40B4-BE49-F238E27FC236}">
                <a16:creationId xmlns:a16="http://schemas.microsoft.com/office/drawing/2014/main" id="{1C0D7255-5C21-4254-B3DE-6D296E69C5F2}"/>
              </a:ext>
            </a:extLst>
          </p:cNvPr>
          <p:cNvCxnSpPr/>
          <p:nvPr userDrawn="1">
            <p:custDataLst>
              <p:tags r:id="rId9"/>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B155D849-0DEC-44CD-849F-C8D9C2279FD6}"/>
              </a:ext>
            </a:extLst>
          </p:cNvPr>
          <p:cNvCxnSpPr/>
          <p:nvPr userDrawn="1">
            <p:custDataLst>
              <p:tags r:id="rId10"/>
            </p:custDataLst>
          </p:nvPr>
        </p:nvCxnSpPr>
        <p:spPr>
          <a:xfrm>
            <a:off x="554736" y="1181906"/>
            <a:ext cx="5065776"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9" name="2. Slide Title">
            <a:extLst>
              <a:ext uri="{FF2B5EF4-FFF2-40B4-BE49-F238E27FC236}">
                <a16:creationId xmlns:a16="http://schemas.microsoft.com/office/drawing/2014/main" id="{8FFC5EFA-01A0-4033-8D7E-3C2B1F490A33}"/>
              </a:ext>
            </a:extLst>
          </p:cNvPr>
          <p:cNvSpPr>
            <a:spLocks noGrp="1"/>
          </p:cNvSpPr>
          <p:nvPr>
            <p:ph type="title"/>
            <p:custDataLst>
              <p:tags r:id="rId11"/>
            </p:custDataLst>
          </p:nvPr>
        </p:nvSpPr>
        <p:spPr>
          <a:xfrm>
            <a:off x="554736" y="172212"/>
            <a:ext cx="5065776" cy="731520"/>
          </a:xfrm>
        </p:spPr>
        <p:txBody>
          <a:bodyPr/>
          <a:lstStyle/>
          <a:p>
            <a:r>
              <a:rPr lang="en-US"/>
              <a:t>Click to edit Master title style</a:t>
            </a:r>
            <a:endParaRPr lang="en-US" dirty="0"/>
          </a:p>
        </p:txBody>
      </p:sp>
      <p:sp>
        <p:nvSpPr>
          <p:cNvPr id="20" name="3. Subtitle">
            <a:extLst>
              <a:ext uri="{FF2B5EF4-FFF2-40B4-BE49-F238E27FC236}">
                <a16:creationId xmlns:a16="http://schemas.microsoft.com/office/drawing/2014/main" id="{1555BB7F-874D-4148-9E84-841F62C8E9D4}"/>
              </a:ext>
            </a:extLst>
          </p:cNvPr>
          <p:cNvSpPr>
            <a:spLocks noGrp="1"/>
          </p:cNvSpPr>
          <p:nvPr>
            <p:ph type="subTitle" idx="1"/>
            <p:custDataLst>
              <p:tags r:id="rId12"/>
            </p:custDataLst>
          </p:nvPr>
        </p:nvSpPr>
        <p:spPr>
          <a:xfrm>
            <a:off x="554736" y="884725"/>
            <a:ext cx="5065776" cy="276999"/>
          </a:xfrm>
          <a:prstGeom prst="rect">
            <a:avLst/>
          </a:prstGeom>
        </p:spPr>
        <p:txBody>
          <a:bodyPr wrap="square">
            <a:noAutofit/>
          </a:bodyPr>
          <a:lstStyle>
            <a:lvl1pPr marL="0" indent="0" algn="l">
              <a:buNone/>
              <a:defRPr sz="1800" b="0">
                <a:solidFill>
                  <a:schemeClr val="tx1"/>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22" name="5. Source" hidden="1">
            <a:extLst>
              <a:ext uri="{FF2B5EF4-FFF2-40B4-BE49-F238E27FC236}">
                <a16:creationId xmlns:a16="http://schemas.microsoft.com/office/drawing/2014/main" id="{F5E9C22A-A356-4521-A359-338A663DFEA2}"/>
              </a:ext>
            </a:extLst>
          </p:cNvPr>
          <p:cNvSpPr txBox="1"/>
          <p:nvPr userDrawn="1">
            <p:custDataLst>
              <p:tags r:id="rId13"/>
            </p:custDataLst>
          </p:nvPr>
        </p:nvSpPr>
        <p:spPr>
          <a:xfrm>
            <a:off x="554735" y="6501669"/>
            <a:ext cx="7277861" cy="123111"/>
          </a:xfrm>
          <a:prstGeom prst="rect">
            <a:avLst/>
          </a:prstGeom>
        </p:spPr>
        <p:txBody>
          <a:bodyPr vert="horz" wrap="square" lIns="0" tIns="0" rIns="0" bIns="0" rtlCol="0" anchor="t">
            <a:spAutoFit/>
          </a:bodyPr>
          <a:lstStyle>
            <a:lvl1pPr indent="0">
              <a:lnSpc>
                <a:spcPct val="100000"/>
              </a:lnSpc>
              <a:spcBef>
                <a:spcPts val="300"/>
              </a:spcBef>
              <a:spcAft>
                <a:spcPts val="300"/>
              </a:spcAft>
              <a:buFont typeface="Segoe UI" panose="020B0502040204020203" pitchFamily="34" charset="0"/>
              <a:buChar char="​"/>
              <a:defRPr lang="en-US" sz="900" dirty="0">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en-US" sz="800" dirty="0"/>
              <a:t>Source: …</a:t>
            </a:r>
          </a:p>
        </p:txBody>
      </p:sp>
      <p:sp>
        <p:nvSpPr>
          <p:cNvPr id="23" name="1. On-page tracker">
            <a:extLst>
              <a:ext uri="{FF2B5EF4-FFF2-40B4-BE49-F238E27FC236}">
                <a16:creationId xmlns:a16="http://schemas.microsoft.com/office/drawing/2014/main" id="{B331A9DA-3A3F-418C-8927-1C2B40DBB88F}"/>
              </a:ext>
            </a:extLst>
          </p:cNvPr>
          <p:cNvSpPr>
            <a:spLocks noGrp="1"/>
          </p:cNvSpPr>
          <p:nvPr>
            <p:ph type="body" sz="quarter" idx="17" hasCustomPrompt="1"/>
            <p:custDataLst>
              <p:tags r:id="rId14"/>
            </p:custDataLst>
          </p:nvPr>
        </p:nvSpPr>
        <p:spPr>
          <a:xfrm>
            <a:off x="7156704" y="89319"/>
            <a:ext cx="4480560" cy="123111"/>
          </a:xfrm>
        </p:spPr>
        <p:txBody>
          <a:bodyPr anchor="ctr" anchorCtr="0">
            <a:spAutoFit/>
          </a:bodyPr>
          <a:lstStyle>
            <a:lvl1pPr algn="r">
              <a:defRPr sz="800">
                <a:latin typeface="+mn-lt"/>
              </a:defRPr>
            </a:lvl1pPr>
          </a:lstStyle>
          <a:p>
            <a:pPr lvl="0"/>
            <a:r>
              <a:rPr lang="en-US" dirty="0"/>
              <a:t>Chapter › Topic</a:t>
            </a:r>
          </a:p>
        </p:txBody>
      </p:sp>
      <p:sp>
        <p:nvSpPr>
          <p:cNvPr id="21" name="SlideLogoText">
            <a:extLst>
              <a:ext uri="{FF2B5EF4-FFF2-40B4-BE49-F238E27FC236}">
                <a16:creationId xmlns:a16="http://schemas.microsoft.com/office/drawing/2014/main" id="{A26C4AA8-A528-452F-B022-254804D071F8}"/>
              </a:ext>
            </a:extLst>
          </p:cNvPr>
          <p:cNvSpPr txBox="1"/>
          <p:nvPr userDrawn="1">
            <p:custDataLst>
              <p:tags r:id="rId15"/>
            </p:custDataLst>
          </p:nvPr>
        </p:nvSpPr>
        <p:spPr bwMode="black">
          <a:xfrm>
            <a:off x="10966276" y="6498754"/>
            <a:ext cx="346249"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zh-CN" alt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rPr>
              <a:t>星之队</a:t>
            </a:r>
            <a:endParaRPr kumimoji="0" lang="en-US" sz="900" b="0" i="0" u="none" strike="noStrike" kern="1200" cap="none" spc="0" normalizeH="0" baseline="0" noProof="0" dirty="0">
              <a:ln>
                <a:noFill/>
              </a:ln>
              <a:solidFill>
                <a:srgbClr val="000000"/>
              </a:solidFill>
              <a:effectLst/>
              <a:uLnTx/>
              <a:uFillTx/>
              <a:latin typeface="Arial"/>
              <a:ea typeface="+mn-ea"/>
              <a:cs typeface="Arial" panose="020B0604020202020204" pitchFamily="34" charset="0"/>
            </a:endParaRPr>
          </a:p>
        </p:txBody>
      </p:sp>
      <p:pic>
        <p:nvPicPr>
          <p:cNvPr id="4" name="图片 3">
            <a:extLst>
              <a:ext uri="{FF2B5EF4-FFF2-40B4-BE49-F238E27FC236}">
                <a16:creationId xmlns:a16="http://schemas.microsoft.com/office/drawing/2014/main" id="{D011A322-C513-4410-869F-19C37ECC61C2}"/>
              </a:ext>
            </a:extLst>
          </p:cNvPr>
          <p:cNvPicPr>
            <a:picLocks noChangeAspect="1"/>
          </p:cNvPicPr>
          <p:nvPr userDrawn="1"/>
        </p:nvPicPr>
        <p:blipFill>
          <a:blip r:embed="rId19">
            <a:extLst>
              <a:ext uri="{28A0092B-C50C-407E-A947-70E740481C1C}">
                <a14:useLocalDpi xmlns:a14="http://schemas.microsoft.com/office/drawing/2010/main" val="0"/>
              </a:ext>
            </a:extLst>
          </a:blip>
          <a:stretch>
            <a:fillRect/>
          </a:stretch>
        </p:blipFill>
        <p:spPr>
          <a:xfrm>
            <a:off x="9360798" y="533043"/>
            <a:ext cx="1087476" cy="246221"/>
          </a:xfrm>
          <a:prstGeom prst="rect">
            <a:avLst/>
          </a:prstGeom>
        </p:spPr>
      </p:pic>
      <p:pic>
        <p:nvPicPr>
          <p:cNvPr id="5" name="图片 4">
            <a:extLst>
              <a:ext uri="{FF2B5EF4-FFF2-40B4-BE49-F238E27FC236}">
                <a16:creationId xmlns:a16="http://schemas.microsoft.com/office/drawing/2014/main" id="{69F5DA6B-84A1-432D-9CF4-39BAF6FCEE6A}"/>
              </a:ext>
            </a:extLst>
          </p:cNvPr>
          <p:cNvPicPr>
            <a:picLocks noChangeAspect="1"/>
          </p:cNvPicPr>
          <p:nvPr userDrawn="1"/>
        </p:nvPicPr>
        <p:blipFill>
          <a:blip r:embed="rId20">
            <a:clrChange>
              <a:clrFrom>
                <a:srgbClr val="FFFFFF"/>
              </a:clrFrom>
              <a:clrTo>
                <a:srgbClr val="FFFFFF">
                  <a:alpha val="0"/>
                </a:srgbClr>
              </a:clrTo>
            </a:clrChange>
          </a:blip>
          <a:stretch>
            <a:fillRect/>
          </a:stretch>
        </p:blipFill>
        <p:spPr>
          <a:xfrm>
            <a:off x="10586266" y="172212"/>
            <a:ext cx="914287" cy="914287"/>
          </a:xfrm>
          <a:prstGeom prst="rect">
            <a:avLst/>
          </a:prstGeom>
        </p:spPr>
      </p:pic>
    </p:spTree>
    <p:extLst>
      <p:ext uri="{BB962C8B-B14F-4D97-AF65-F5344CB8AC3E}">
        <p14:creationId xmlns:p14="http://schemas.microsoft.com/office/powerpoint/2010/main" val="327099095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tags" Target="../tags/tag5.xml"/><Relationship Id="rId39" Type="http://schemas.openxmlformats.org/officeDocument/2006/relationships/tags" Target="../tags/tag18.xml"/><Relationship Id="rId3" Type="http://schemas.openxmlformats.org/officeDocument/2006/relationships/slideLayout" Target="../slideLayouts/slideLayout3.xml"/><Relationship Id="rId21" Type="http://schemas.openxmlformats.org/officeDocument/2006/relationships/vmlDrawing" Target="../drawings/vmlDrawing1.vml"/><Relationship Id="rId34" Type="http://schemas.openxmlformats.org/officeDocument/2006/relationships/tags" Target="../tags/tag13.xml"/><Relationship Id="rId42" Type="http://schemas.openxmlformats.org/officeDocument/2006/relationships/tags" Target="../tags/tag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tags" Target="../tags/tag4.xml"/><Relationship Id="rId33" Type="http://schemas.openxmlformats.org/officeDocument/2006/relationships/tags" Target="../tags/tag12.xml"/><Relationship Id="rId38" Type="http://schemas.openxmlformats.org/officeDocument/2006/relationships/tags" Target="../tags/tag17.xml"/><Relationship Id="rId46" Type="http://schemas.openxmlformats.org/officeDocument/2006/relationships/image" Target="../media/image1.emf"/><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29" Type="http://schemas.openxmlformats.org/officeDocument/2006/relationships/tags" Target="../tags/tag8.xml"/><Relationship Id="rId41" Type="http://schemas.openxmlformats.org/officeDocument/2006/relationships/tags" Target="../tags/tag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ags" Target="../tags/tag3.xml"/><Relationship Id="rId32" Type="http://schemas.openxmlformats.org/officeDocument/2006/relationships/tags" Target="../tags/tag11.xml"/><Relationship Id="rId37" Type="http://schemas.openxmlformats.org/officeDocument/2006/relationships/tags" Target="../tags/tag16.xml"/><Relationship Id="rId40" Type="http://schemas.openxmlformats.org/officeDocument/2006/relationships/tags" Target="../tags/tag19.xml"/><Relationship Id="rId45" Type="http://schemas.openxmlformats.org/officeDocument/2006/relationships/oleObject" Target="../embeddings/oleObject1.bin"/><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tags" Target="../tags/tag2.xml"/><Relationship Id="rId28" Type="http://schemas.openxmlformats.org/officeDocument/2006/relationships/tags" Target="../tags/tag7.xml"/><Relationship Id="rId36" Type="http://schemas.openxmlformats.org/officeDocument/2006/relationships/tags" Target="../tags/tag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tags" Target="../tags/tag10.xml"/><Relationship Id="rId44" Type="http://schemas.openxmlformats.org/officeDocument/2006/relationships/tags" Target="../tags/tag23.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tags" Target="../tags/tag1.xml"/><Relationship Id="rId27" Type="http://schemas.openxmlformats.org/officeDocument/2006/relationships/tags" Target="../tags/tag6.xml"/><Relationship Id="rId30" Type="http://schemas.openxmlformats.org/officeDocument/2006/relationships/tags" Target="../tags/tag9.xml"/><Relationship Id="rId35" Type="http://schemas.openxmlformats.org/officeDocument/2006/relationships/tags" Target="../tags/tag14.xml"/><Relationship Id="rId43" Type="http://schemas.openxmlformats.org/officeDocument/2006/relationships/tags" Target="../tags/tag22.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7.xml"/><Relationship Id="rId13" Type="http://schemas.openxmlformats.org/officeDocument/2006/relationships/slideLayout" Target="../slideLayouts/slideLayout32.xml"/><Relationship Id="rId18" Type="http://schemas.openxmlformats.org/officeDocument/2006/relationships/theme" Target="../theme/theme2.xml"/><Relationship Id="rId26" Type="http://schemas.openxmlformats.org/officeDocument/2006/relationships/tags" Target="../tags/tag176.xml"/><Relationship Id="rId39" Type="http://schemas.openxmlformats.org/officeDocument/2006/relationships/tags" Target="../tags/tag189.xml"/><Relationship Id="rId3" Type="http://schemas.openxmlformats.org/officeDocument/2006/relationships/slideLayout" Target="../slideLayouts/slideLayout22.xml"/><Relationship Id="rId21" Type="http://schemas.openxmlformats.org/officeDocument/2006/relationships/tags" Target="../tags/tag171.xml"/><Relationship Id="rId34" Type="http://schemas.openxmlformats.org/officeDocument/2006/relationships/tags" Target="../tags/tag184.xml"/><Relationship Id="rId42" Type="http://schemas.openxmlformats.org/officeDocument/2006/relationships/tags" Target="../tags/tag192.xml"/><Relationship Id="rId7" Type="http://schemas.openxmlformats.org/officeDocument/2006/relationships/slideLayout" Target="../slideLayouts/slideLayout26.xml"/><Relationship Id="rId12" Type="http://schemas.openxmlformats.org/officeDocument/2006/relationships/slideLayout" Target="../slideLayouts/slideLayout31.xml"/><Relationship Id="rId17" Type="http://schemas.openxmlformats.org/officeDocument/2006/relationships/slideLayout" Target="../slideLayouts/slideLayout36.xml"/><Relationship Id="rId25" Type="http://schemas.openxmlformats.org/officeDocument/2006/relationships/tags" Target="../tags/tag175.xml"/><Relationship Id="rId33" Type="http://schemas.openxmlformats.org/officeDocument/2006/relationships/tags" Target="../tags/tag183.xml"/><Relationship Id="rId38" Type="http://schemas.openxmlformats.org/officeDocument/2006/relationships/tags" Target="../tags/tag188.xml"/><Relationship Id="rId2" Type="http://schemas.openxmlformats.org/officeDocument/2006/relationships/slideLayout" Target="../slideLayouts/slideLayout21.xml"/><Relationship Id="rId16" Type="http://schemas.openxmlformats.org/officeDocument/2006/relationships/slideLayout" Target="../slideLayouts/slideLayout35.xml"/><Relationship Id="rId20" Type="http://schemas.openxmlformats.org/officeDocument/2006/relationships/tags" Target="../tags/tag170.xml"/><Relationship Id="rId29" Type="http://schemas.openxmlformats.org/officeDocument/2006/relationships/tags" Target="../tags/tag179.xml"/><Relationship Id="rId41" Type="http://schemas.openxmlformats.org/officeDocument/2006/relationships/tags" Target="../tags/tag191.xml"/><Relationship Id="rId1" Type="http://schemas.openxmlformats.org/officeDocument/2006/relationships/slideLayout" Target="../slideLayouts/slideLayout20.xml"/><Relationship Id="rId6" Type="http://schemas.openxmlformats.org/officeDocument/2006/relationships/slideLayout" Target="../slideLayouts/slideLayout25.xml"/><Relationship Id="rId11" Type="http://schemas.openxmlformats.org/officeDocument/2006/relationships/slideLayout" Target="../slideLayouts/slideLayout30.xml"/><Relationship Id="rId24" Type="http://schemas.openxmlformats.org/officeDocument/2006/relationships/tags" Target="../tags/tag174.xml"/><Relationship Id="rId32" Type="http://schemas.openxmlformats.org/officeDocument/2006/relationships/tags" Target="../tags/tag182.xml"/><Relationship Id="rId37" Type="http://schemas.openxmlformats.org/officeDocument/2006/relationships/tags" Target="../tags/tag187.xml"/><Relationship Id="rId40" Type="http://schemas.openxmlformats.org/officeDocument/2006/relationships/tags" Target="../tags/tag190.xml"/><Relationship Id="rId5" Type="http://schemas.openxmlformats.org/officeDocument/2006/relationships/slideLayout" Target="../slideLayouts/slideLayout24.xml"/><Relationship Id="rId15" Type="http://schemas.openxmlformats.org/officeDocument/2006/relationships/slideLayout" Target="../slideLayouts/slideLayout34.xml"/><Relationship Id="rId23" Type="http://schemas.openxmlformats.org/officeDocument/2006/relationships/tags" Target="../tags/tag173.xml"/><Relationship Id="rId28" Type="http://schemas.openxmlformats.org/officeDocument/2006/relationships/tags" Target="../tags/tag178.xml"/><Relationship Id="rId36" Type="http://schemas.openxmlformats.org/officeDocument/2006/relationships/tags" Target="../tags/tag186.xml"/><Relationship Id="rId10" Type="http://schemas.openxmlformats.org/officeDocument/2006/relationships/slideLayout" Target="../slideLayouts/slideLayout29.xml"/><Relationship Id="rId19" Type="http://schemas.openxmlformats.org/officeDocument/2006/relationships/vmlDrawing" Target="../drawings/vmlDrawing13.vml"/><Relationship Id="rId31" Type="http://schemas.openxmlformats.org/officeDocument/2006/relationships/tags" Target="../tags/tag181.xml"/><Relationship Id="rId44" Type="http://schemas.openxmlformats.org/officeDocument/2006/relationships/image" Target="../media/image1.emf"/><Relationship Id="rId4" Type="http://schemas.openxmlformats.org/officeDocument/2006/relationships/slideLayout" Target="../slideLayouts/slideLayout23.xml"/><Relationship Id="rId9" Type="http://schemas.openxmlformats.org/officeDocument/2006/relationships/slideLayout" Target="../slideLayouts/slideLayout28.xml"/><Relationship Id="rId14" Type="http://schemas.openxmlformats.org/officeDocument/2006/relationships/slideLayout" Target="../slideLayouts/slideLayout33.xml"/><Relationship Id="rId22" Type="http://schemas.openxmlformats.org/officeDocument/2006/relationships/tags" Target="../tags/tag172.xml"/><Relationship Id="rId27" Type="http://schemas.openxmlformats.org/officeDocument/2006/relationships/tags" Target="../tags/tag177.xml"/><Relationship Id="rId30" Type="http://schemas.openxmlformats.org/officeDocument/2006/relationships/tags" Target="../tags/tag180.xml"/><Relationship Id="rId35" Type="http://schemas.openxmlformats.org/officeDocument/2006/relationships/tags" Target="../tags/tag185.xml"/><Relationship Id="rId43" Type="http://schemas.openxmlformats.org/officeDocument/2006/relationships/oleObject" Target="../embeddings/oleObject13.bin"/></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2"/>
            </p:custDataLst>
            <p:extLst>
              <p:ext uri="{D42A27DB-BD31-4B8C-83A1-F6EECF244321}">
                <p14:modId xmlns:p14="http://schemas.microsoft.com/office/powerpoint/2010/main" val="2577066640"/>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247" name="think-cell Slide" r:id="rId45" imgW="413" imgH="416" progId="TCLayout.ActiveDocument.1">
                  <p:embed/>
                </p:oleObj>
              </mc:Choice>
              <mc:Fallback>
                <p:oleObj name="think-cell Slide" r:id="rId45"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6"/>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2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4"/>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5"/>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6"/>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7"/>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8"/>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9"/>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554770" y="4322824"/>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7723680" y="1702457"/>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30"/>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4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44"/>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31"/>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42"/>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32"/>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40"/>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33"/>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8"/>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34"/>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6"/>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367929" y="3301675"/>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
        <p:nvSpPr>
          <p:cNvPr id="172" name="Rectangle 171">
            <a:extLst>
              <a:ext uri="{FF2B5EF4-FFF2-40B4-BE49-F238E27FC236}">
                <a16:creationId xmlns:a16="http://schemas.microsoft.com/office/drawing/2014/main" id="{55088EBC-FC3D-4F86-9B96-7CA9F1F6459E}"/>
              </a:ext>
            </a:extLst>
          </p:cNvPr>
          <p:cNvSpPr/>
          <p:nvPr userDrawn="1"/>
        </p:nvSpPr>
        <p:spPr>
          <a:xfrm>
            <a:off x="10009121" y="6498754"/>
            <a:ext cx="1303404" cy="138499"/>
          </a:xfrm>
          <a:prstGeom prst="rect">
            <a:avLst/>
          </a:pr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Tree>
    <p:extLst>
      <p:ext uri="{BB962C8B-B14F-4D97-AF65-F5344CB8AC3E}">
        <p14:creationId xmlns:p14="http://schemas.microsoft.com/office/powerpoint/2010/main" val="324674277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 id="2147483674" r:id="rId14"/>
    <p:sldLayoutId id="2147483675" r:id="rId15"/>
    <p:sldLayoutId id="2147483676" r:id="rId16"/>
    <p:sldLayoutId id="2147483677" r:id="rId17"/>
    <p:sldLayoutId id="2147483696" r:id="rId18"/>
    <p:sldLayoutId id="2147483697" r:id="rId19"/>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aphicFrame>
        <p:nvGraphicFramePr>
          <p:cNvPr id="3" name="Object 2" hidden="1">
            <a:extLst>
              <a:ext uri="{FF2B5EF4-FFF2-40B4-BE49-F238E27FC236}">
                <a16:creationId xmlns:a16="http://schemas.microsoft.com/office/drawing/2014/main" id="{4BC40847-AF8B-4097-9A07-2349A751A051}"/>
              </a:ext>
            </a:extLst>
          </p:cNvPr>
          <p:cNvGraphicFramePr>
            <a:graphicFrameLocks noChangeAspect="1"/>
          </p:cNvGraphicFramePr>
          <p:nvPr userDrawn="1">
            <p:custDataLst>
              <p:tags r:id="rId20"/>
            </p:custDataLst>
            <p:extLst>
              <p:ext uri="{D42A27DB-BD31-4B8C-83A1-F6EECF244321}">
                <p14:modId xmlns:p14="http://schemas.microsoft.com/office/powerpoint/2010/main" val="143924214"/>
              </p:ext>
            </p:ext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11480" name="think-cell Slide" r:id="rId43" imgW="413" imgH="416" progId="TCLayout.ActiveDocument.1">
                  <p:embed/>
                </p:oleObj>
              </mc:Choice>
              <mc:Fallback>
                <p:oleObj name="think-cell Slide" r:id="rId43" imgW="413" imgH="416" progId="TCLayout.ActiveDocument.1">
                  <p:embed/>
                  <p:pic>
                    <p:nvPicPr>
                      <p:cNvPr id="3" name="Object 2" hidden="1">
                        <a:extLst>
                          <a:ext uri="{FF2B5EF4-FFF2-40B4-BE49-F238E27FC236}">
                            <a16:creationId xmlns:a16="http://schemas.microsoft.com/office/drawing/2014/main" id="{4BC40847-AF8B-4097-9A07-2349A751A051}"/>
                          </a:ext>
                        </a:extLst>
                      </p:cNvPr>
                      <p:cNvPicPr/>
                      <p:nvPr/>
                    </p:nvPicPr>
                    <p:blipFill>
                      <a:blip r:embed="rId44"/>
                      <a:stretch>
                        <a:fillRect/>
                      </a:stretch>
                    </p:blipFill>
                    <p:spPr>
                      <a:xfrm>
                        <a:off x="1588" y="1588"/>
                        <a:ext cx="1588" cy="1588"/>
                      </a:xfrm>
                      <a:prstGeom prst="rect">
                        <a:avLst/>
                      </a:prstGeom>
                    </p:spPr>
                  </p:pic>
                </p:oleObj>
              </mc:Fallback>
            </mc:AlternateContent>
          </a:graphicData>
        </a:graphic>
      </p:graphicFrame>
      <p:sp>
        <p:nvSpPr>
          <p:cNvPr id="2" name="Rectangle 1" hidden="1">
            <a:extLst>
              <a:ext uri="{FF2B5EF4-FFF2-40B4-BE49-F238E27FC236}">
                <a16:creationId xmlns:a16="http://schemas.microsoft.com/office/drawing/2014/main" id="{A194173E-7BB3-47F4-8EAD-18BFC563F97A}"/>
              </a:ext>
            </a:extLst>
          </p:cNvPr>
          <p:cNvSpPr/>
          <p:nvPr userDrawn="1">
            <p:custDataLst>
              <p:tags r:id="rId21"/>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marL="0" lvl="0" indent="0" algn="ctr" eaLnBrk="1">
              <a:lnSpc>
                <a:spcPct val="100000"/>
              </a:lnSpc>
              <a:spcBef>
                <a:spcPct val="0"/>
              </a:spcBef>
              <a:spcAft>
                <a:spcPct val="0"/>
              </a:spcAft>
            </a:pPr>
            <a:endParaRPr lang="en-US" sz="2500" b="1" i="0" baseline="0" dirty="0" err="1">
              <a:solidFill>
                <a:schemeClr val="bg1"/>
              </a:solidFill>
              <a:latin typeface="Georgia" panose="02040502050405020303" pitchFamily="18" charset="0"/>
              <a:ea typeface="+mj-ea"/>
              <a:cs typeface="+mj-cs"/>
              <a:sym typeface="Georgia" panose="02040502050405020303" pitchFamily="18" charset="0"/>
            </a:endParaRPr>
          </a:p>
        </p:txBody>
      </p:sp>
      <p:sp>
        <p:nvSpPr>
          <p:cNvPr id="103" name="SlideLogoText">
            <a:extLst>
              <a:ext uri="{FF2B5EF4-FFF2-40B4-BE49-F238E27FC236}">
                <a16:creationId xmlns:a16="http://schemas.microsoft.com/office/drawing/2014/main" id="{69FC0062-74AE-4BDA-ACE7-D069B448DDBC}"/>
              </a:ext>
            </a:extLst>
          </p:cNvPr>
          <p:cNvSpPr txBox="1"/>
          <p:nvPr userDrawn="1">
            <p:custDataLst>
              <p:tags r:id="rId22"/>
            </p:custDataLst>
          </p:nvPr>
        </p:nvSpPr>
        <p:spPr>
          <a:xfrm>
            <a:off x="10142505" y="6499381"/>
            <a:ext cx="1134927" cy="138499"/>
          </a:xfrm>
          <a:prstGeom prst="rect">
            <a:avLst/>
          </a:prstGeom>
          <a:noFill/>
        </p:spPr>
        <p:txBody>
          <a:bodyPr wrap="none" lIns="0" tIns="0" rIns="0" bIns="0" rtlCol="0" anchor="b">
            <a:sp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US" sz="900" kern="1200" dirty="0">
                <a:solidFill>
                  <a:schemeClr val="tx1"/>
                </a:solidFill>
                <a:latin typeface="+mn-lt"/>
                <a:ea typeface="+mn-ea"/>
                <a:cs typeface="Arial" panose="020B0604020202020204" pitchFamily="34" charset="0"/>
              </a:rPr>
              <a:t>McKinsey &amp; Company</a:t>
            </a:r>
          </a:p>
        </p:txBody>
      </p:sp>
      <p:cxnSp>
        <p:nvCxnSpPr>
          <p:cNvPr id="106" name="BottomLine">
            <a:extLst>
              <a:ext uri="{FF2B5EF4-FFF2-40B4-BE49-F238E27FC236}">
                <a16:creationId xmlns:a16="http://schemas.microsoft.com/office/drawing/2014/main" id="{8B868434-776E-46FC-90D6-2CC6F63A9A51}"/>
              </a:ext>
            </a:extLst>
          </p:cNvPr>
          <p:cNvCxnSpPr/>
          <p:nvPr userDrawn="1">
            <p:custDataLst>
              <p:tags r:id="rId23"/>
            </p:custDataLst>
          </p:nvPr>
        </p:nvCxnSpPr>
        <p:spPr>
          <a:xfrm>
            <a:off x="554736" y="6453769"/>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TopLine">
            <a:extLst>
              <a:ext uri="{FF2B5EF4-FFF2-40B4-BE49-F238E27FC236}">
                <a16:creationId xmlns:a16="http://schemas.microsoft.com/office/drawing/2014/main" id="{00E8CD27-C104-4563-9322-C0A2ABFCB5E3}"/>
              </a:ext>
            </a:extLst>
          </p:cNvPr>
          <p:cNvCxnSpPr/>
          <p:nvPr userDrawn="1">
            <p:custDataLst>
              <p:tags r:id="rId24"/>
            </p:custDataLst>
          </p:nvPr>
        </p:nvCxnSpPr>
        <p:spPr>
          <a:xfrm>
            <a:off x="554736" y="1181906"/>
            <a:ext cx="11082528" cy="0"/>
          </a:xfrm>
          <a:prstGeom prst="line">
            <a:avLst/>
          </a:prstGeom>
          <a:ln w="6350">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6" name="4. Footnote" hidden="1">
            <a:extLst>
              <a:ext uri="{FF2B5EF4-FFF2-40B4-BE49-F238E27FC236}">
                <a16:creationId xmlns:a16="http://schemas.microsoft.com/office/drawing/2014/main" id="{772E4927-517C-4D61-9929-9FFDE5F31A03}"/>
              </a:ext>
            </a:extLst>
          </p:cNvPr>
          <p:cNvSpPr txBox="1"/>
          <p:nvPr userDrawn="1">
            <p:custDataLst>
              <p:tags r:id="rId25"/>
            </p:custDataLst>
          </p:nvPr>
        </p:nvSpPr>
        <p:spPr>
          <a:xfrm>
            <a:off x="553972" y="6279028"/>
            <a:ext cx="7278624" cy="123111"/>
          </a:xfrm>
          <a:prstGeom prst="rect">
            <a:avLst/>
          </a:prstGeom>
          <a:noFill/>
        </p:spPr>
        <p:txBody>
          <a:bodyPr wrap="square" lIns="0" tIns="0" rIns="0" bIns="0" rtlCol="0" anchor="b">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800" kern="1200" dirty="0">
                <a:latin typeface="+mn-lt"/>
                <a:ea typeface="+mn-ea"/>
                <a:cs typeface="Arial" panose="020B0604020202020204" pitchFamily="34" charset="0"/>
              </a:rPr>
              <a:t>Footnotes</a:t>
            </a:r>
          </a:p>
        </p:txBody>
      </p:sp>
      <p:sp>
        <p:nvSpPr>
          <p:cNvPr id="57" name="2. Slide Title">
            <a:extLst>
              <a:ext uri="{FF2B5EF4-FFF2-40B4-BE49-F238E27FC236}">
                <a16:creationId xmlns:a16="http://schemas.microsoft.com/office/drawing/2014/main" id="{98FF70AE-7EF6-4E5B-9FFE-B44C852C9FBA}"/>
              </a:ext>
            </a:extLst>
          </p:cNvPr>
          <p:cNvSpPr>
            <a:spLocks noGrp="1"/>
          </p:cNvSpPr>
          <p:nvPr>
            <p:ph type="title"/>
            <p:custDataLst>
              <p:tags r:id="rId26"/>
            </p:custDataLst>
          </p:nvPr>
        </p:nvSpPr>
        <p:spPr>
          <a:xfrm>
            <a:off x="554736" y="172212"/>
            <a:ext cx="11082528" cy="731520"/>
          </a:xfrm>
          <a:prstGeom prst="rect">
            <a:avLst/>
          </a:prstGeom>
        </p:spPr>
        <p:txBody>
          <a:bodyPr vert="horz" wrap="square" lIns="0" tIns="0" rIns="0" bIns="0" rtlCol="0" anchor="b" anchorCtr="0">
            <a:noAutofit/>
          </a:bodyPr>
          <a:lstStyle/>
          <a:p>
            <a:r>
              <a:rPr lang="en-US"/>
              <a:t>Click to edit Master title style</a:t>
            </a:r>
            <a:endParaRPr lang="en-US" dirty="0"/>
          </a:p>
        </p:txBody>
      </p:sp>
      <p:sp>
        <p:nvSpPr>
          <p:cNvPr id="58" name="Text Placeholder 2">
            <a:extLst>
              <a:ext uri="{FF2B5EF4-FFF2-40B4-BE49-F238E27FC236}">
                <a16:creationId xmlns:a16="http://schemas.microsoft.com/office/drawing/2014/main" id="{192DB789-515B-4504-BE53-6445F2427687}"/>
              </a:ext>
            </a:extLst>
          </p:cNvPr>
          <p:cNvSpPr>
            <a:spLocks noGrp="1"/>
          </p:cNvSpPr>
          <p:nvPr>
            <p:ph type="body" idx="1"/>
          </p:nvPr>
        </p:nvSpPr>
        <p:spPr>
          <a:xfrm>
            <a:off x="554736" y="2171700"/>
            <a:ext cx="11082528" cy="2523768"/>
          </a:xfrm>
          <a:prstGeom prst="rect">
            <a:avLst/>
          </a:prstGeom>
        </p:spPr>
        <p:txBody>
          <a:bodyPr vert="horz" lIns="0" tIns="0" rIns="0" bIns="0" rtlCol="0">
            <a:no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grpSp>
        <p:nvGrpSpPr>
          <p:cNvPr id="59" name="Grid" hidden="1">
            <a:extLst>
              <a:ext uri="{FF2B5EF4-FFF2-40B4-BE49-F238E27FC236}">
                <a16:creationId xmlns:a16="http://schemas.microsoft.com/office/drawing/2014/main" id="{D35250B8-D61E-4F1A-9ACD-6E1BB958B78E}"/>
              </a:ext>
            </a:extLst>
          </p:cNvPr>
          <p:cNvGrpSpPr/>
          <p:nvPr userDrawn="1">
            <p:custDataLst>
              <p:tags r:id="rId27"/>
            </p:custDataLst>
          </p:nvPr>
        </p:nvGrpSpPr>
        <p:grpSpPr>
          <a:xfrm>
            <a:off x="0" y="0"/>
            <a:ext cx="12190476" cy="6858000"/>
            <a:chOff x="0" y="0"/>
            <a:chExt cx="12190476" cy="6858000"/>
          </a:xfrm>
        </p:grpSpPr>
        <p:sp>
          <p:nvSpPr>
            <p:cNvPr id="60" name="slide margin">
              <a:extLst>
                <a:ext uri="{FF2B5EF4-FFF2-40B4-BE49-F238E27FC236}">
                  <a16:creationId xmlns:a16="http://schemas.microsoft.com/office/drawing/2014/main" id="{B96EBE04-E01D-4922-8601-F1AD43DC4DA0}"/>
                </a:ext>
              </a:extLst>
            </p:cNvPr>
            <p:cNvSpPr/>
            <p:nvPr/>
          </p:nvSpPr>
          <p:spPr bwMode="invGray">
            <a:xfrm>
              <a:off x="1524" y="0"/>
              <a:ext cx="12188952" cy="6858000"/>
            </a:xfrm>
            <a:custGeom>
              <a:avLst/>
              <a:gdLst>
                <a:gd name="connsiteX0" fmla="*/ 551868 w 12188952"/>
                <a:gd name="connsiteY0" fmla="*/ 1709928 h 6858000"/>
                <a:gd name="connsiteX1" fmla="*/ 551868 w 12188952"/>
                <a:gd name="connsiteY1" fmla="*/ 6217920 h 6858000"/>
                <a:gd name="connsiteX2" fmla="*/ 11636196 w 12188952"/>
                <a:gd name="connsiteY2" fmla="*/ 6217920 h 6858000"/>
                <a:gd name="connsiteX3" fmla="*/ 11636196 w 12188952"/>
                <a:gd name="connsiteY3" fmla="*/ 1709928 h 6858000"/>
                <a:gd name="connsiteX4" fmla="*/ 0 w 12188952"/>
                <a:gd name="connsiteY4" fmla="*/ 0 h 6858000"/>
                <a:gd name="connsiteX5" fmla="*/ 12188952 w 12188952"/>
                <a:gd name="connsiteY5" fmla="*/ 0 h 6858000"/>
                <a:gd name="connsiteX6" fmla="*/ 12188952 w 12188952"/>
                <a:gd name="connsiteY6" fmla="*/ 6858000 h 6858000"/>
                <a:gd name="connsiteX7" fmla="*/ 0 w 12188952"/>
                <a:gd name="connsiteY7"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12188952" h="6858000">
                  <a:moveTo>
                    <a:pt x="551868" y="1709928"/>
                  </a:moveTo>
                  <a:lnTo>
                    <a:pt x="551868" y="6217920"/>
                  </a:lnTo>
                  <a:lnTo>
                    <a:pt x="11636196" y="6217920"/>
                  </a:lnTo>
                  <a:lnTo>
                    <a:pt x="11636196" y="1709928"/>
                  </a:lnTo>
                  <a:close/>
                  <a:moveTo>
                    <a:pt x="0" y="0"/>
                  </a:moveTo>
                  <a:lnTo>
                    <a:pt x="12188952" y="0"/>
                  </a:lnTo>
                  <a:lnTo>
                    <a:pt x="12188952" y="6858000"/>
                  </a:lnTo>
                  <a:lnTo>
                    <a:pt x="0" y="6858000"/>
                  </a:lnTo>
                  <a:close/>
                </a:path>
              </a:pathLst>
            </a:custGeom>
            <a:solidFill>
              <a:srgbClr val="FF0000">
                <a:alpha val="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err="1">
                <a:solidFill>
                  <a:schemeClr val="tx1"/>
                </a:solidFill>
                <a:latin typeface="+mn-lt"/>
              </a:endParaRPr>
            </a:p>
          </p:txBody>
        </p:sp>
        <p:cxnSp>
          <p:nvCxnSpPr>
            <p:cNvPr id="61" name="Straight Connector 60">
              <a:extLst>
                <a:ext uri="{FF2B5EF4-FFF2-40B4-BE49-F238E27FC236}">
                  <a16:creationId xmlns:a16="http://schemas.microsoft.com/office/drawing/2014/main" id="{5CA037B0-2A91-4357-A969-80F65F949266}"/>
                </a:ext>
              </a:extLst>
            </p:cNvPr>
            <p:cNvCxnSpPr/>
            <p:nvPr/>
          </p:nvCxnSpPr>
          <p:spPr bwMode="invGray">
            <a:xfrm>
              <a:off x="85946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E1BD7C67-EF90-4AA0-BA50-51299E7EEE4C}"/>
                </a:ext>
              </a:extLst>
            </p:cNvPr>
            <p:cNvCxnSpPr/>
            <p:nvPr/>
          </p:nvCxnSpPr>
          <p:spPr bwMode="invGray">
            <a:xfrm>
              <a:off x="1133254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7719564A-5227-44A7-ABC0-4C6BBC1E2D6F}"/>
                </a:ext>
              </a:extLst>
            </p:cNvPr>
            <p:cNvCxnSpPr/>
            <p:nvPr/>
          </p:nvCxnSpPr>
          <p:spPr bwMode="invGray">
            <a:xfrm>
              <a:off x="1811559"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4" name="Straight Connector 63">
              <a:extLst>
                <a:ext uri="{FF2B5EF4-FFF2-40B4-BE49-F238E27FC236}">
                  <a16:creationId xmlns:a16="http://schemas.microsoft.com/office/drawing/2014/main" id="{0FD85D0C-74E8-4603-86B8-FCC481122CE8}"/>
                </a:ext>
              </a:extLst>
            </p:cNvPr>
            <p:cNvCxnSpPr/>
            <p:nvPr/>
          </p:nvCxnSpPr>
          <p:spPr bwMode="invGray">
            <a:xfrm>
              <a:off x="2763658"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5" name="Straight Connector 64">
              <a:extLst>
                <a:ext uri="{FF2B5EF4-FFF2-40B4-BE49-F238E27FC236}">
                  <a16:creationId xmlns:a16="http://schemas.microsoft.com/office/drawing/2014/main" id="{7F8BF8BD-68B4-4717-8162-382FFCC9BC9A}"/>
                </a:ext>
              </a:extLst>
            </p:cNvPr>
            <p:cNvCxnSpPr/>
            <p:nvPr/>
          </p:nvCxnSpPr>
          <p:spPr bwMode="invGray">
            <a:xfrm>
              <a:off x="3715757"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6" name="Straight Connector 65">
              <a:extLst>
                <a:ext uri="{FF2B5EF4-FFF2-40B4-BE49-F238E27FC236}">
                  <a16:creationId xmlns:a16="http://schemas.microsoft.com/office/drawing/2014/main" id="{89DB0B65-FCD8-4DD7-833A-DEED6A420E2A}"/>
                </a:ext>
              </a:extLst>
            </p:cNvPr>
            <p:cNvCxnSpPr/>
            <p:nvPr/>
          </p:nvCxnSpPr>
          <p:spPr bwMode="invGray">
            <a:xfrm>
              <a:off x="4667856"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7" name="Straight Connector 66">
              <a:extLst>
                <a:ext uri="{FF2B5EF4-FFF2-40B4-BE49-F238E27FC236}">
                  <a16:creationId xmlns:a16="http://schemas.microsoft.com/office/drawing/2014/main" id="{E18151F3-D51F-4302-95BF-AE8E806F628D}"/>
                </a:ext>
              </a:extLst>
            </p:cNvPr>
            <p:cNvCxnSpPr/>
            <p:nvPr/>
          </p:nvCxnSpPr>
          <p:spPr bwMode="invGray">
            <a:xfrm>
              <a:off x="5619955"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35A6B330-5ACC-486B-8131-B7F5407825B2}"/>
                </a:ext>
              </a:extLst>
            </p:cNvPr>
            <p:cNvCxnSpPr/>
            <p:nvPr/>
          </p:nvCxnSpPr>
          <p:spPr bwMode="invGray">
            <a:xfrm>
              <a:off x="6572054"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DA5DE7AD-CCFE-4A85-9421-C7CEA9F80DEC}"/>
                </a:ext>
              </a:extLst>
            </p:cNvPr>
            <p:cNvCxnSpPr/>
            <p:nvPr/>
          </p:nvCxnSpPr>
          <p:spPr bwMode="invGray">
            <a:xfrm>
              <a:off x="7524153"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0" name="Straight Connector 69">
              <a:extLst>
                <a:ext uri="{FF2B5EF4-FFF2-40B4-BE49-F238E27FC236}">
                  <a16:creationId xmlns:a16="http://schemas.microsoft.com/office/drawing/2014/main" id="{6E2A9A81-75D1-41A9-9821-54FC36E753C1}"/>
                </a:ext>
              </a:extLst>
            </p:cNvPr>
            <p:cNvCxnSpPr/>
            <p:nvPr/>
          </p:nvCxnSpPr>
          <p:spPr bwMode="invGray">
            <a:xfrm>
              <a:off x="8476252"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86FE52AA-2DD1-4D00-A984-41CDC38B2D7F}"/>
                </a:ext>
              </a:extLst>
            </p:cNvPr>
            <p:cNvCxnSpPr/>
            <p:nvPr/>
          </p:nvCxnSpPr>
          <p:spPr bwMode="invGray">
            <a:xfrm>
              <a:off x="9428351"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85C9FC50-7177-43E6-9E56-DC9A2E6B7E6E}"/>
                </a:ext>
              </a:extLst>
            </p:cNvPr>
            <p:cNvCxnSpPr/>
            <p:nvPr/>
          </p:nvCxnSpPr>
          <p:spPr bwMode="invGray">
            <a:xfrm>
              <a:off x="10380450" y="0"/>
              <a:ext cx="0" cy="6858000"/>
            </a:xfrm>
            <a:prstGeom prst="line">
              <a:avLst/>
            </a:prstGeom>
            <a:ln>
              <a:solidFill>
                <a:srgbClr val="19D3C5">
                  <a:alpha val="40000"/>
                </a:srgbClr>
              </a:solidFill>
              <a:prstDash val="lgDash"/>
            </a:ln>
          </p:spPr>
          <p:style>
            <a:lnRef idx="1">
              <a:schemeClr val="accent1"/>
            </a:lnRef>
            <a:fillRef idx="0">
              <a:schemeClr val="accent1"/>
            </a:fillRef>
            <a:effectRef idx="0">
              <a:schemeClr val="accent1"/>
            </a:effectRef>
            <a:fontRef idx="minor">
              <a:schemeClr val="tx1"/>
            </a:fontRef>
          </p:style>
        </p:cxnSp>
        <p:sp>
          <p:nvSpPr>
            <p:cNvPr id="73" name="Freeform: Shape 72">
              <a:extLst>
                <a:ext uri="{FF2B5EF4-FFF2-40B4-BE49-F238E27FC236}">
                  <a16:creationId xmlns:a16="http://schemas.microsoft.com/office/drawing/2014/main" id="{BC97F85A-62E2-4591-B8D0-4F068B177B5D}"/>
                </a:ext>
              </a:extLst>
            </p:cNvPr>
            <p:cNvSpPr/>
            <p:nvPr/>
          </p:nvSpPr>
          <p:spPr bwMode="invGray">
            <a:xfrm>
              <a:off x="152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4" name="Freeform: Shape 73">
              <a:extLst>
                <a:ext uri="{FF2B5EF4-FFF2-40B4-BE49-F238E27FC236}">
                  <a16:creationId xmlns:a16="http://schemas.microsoft.com/office/drawing/2014/main" id="{7F4B967A-CF91-473D-8A35-2BE771F9F590}"/>
                </a:ext>
              </a:extLst>
            </p:cNvPr>
            <p:cNvSpPr/>
            <p:nvPr/>
          </p:nvSpPr>
          <p:spPr bwMode="invGray">
            <a:xfrm>
              <a:off x="1167385"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5" name="Freeform: Shape 74">
              <a:extLst>
                <a:ext uri="{FF2B5EF4-FFF2-40B4-BE49-F238E27FC236}">
                  <a16:creationId xmlns:a16="http://schemas.microsoft.com/office/drawing/2014/main" id="{5AC41621-77EA-4492-8E68-0BE34108294A}"/>
                </a:ext>
              </a:extLst>
            </p:cNvPr>
            <p:cNvSpPr/>
            <p:nvPr/>
          </p:nvSpPr>
          <p:spPr bwMode="invGray">
            <a:xfrm>
              <a:off x="2119484"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6" name="Freeform: Shape 75">
              <a:extLst>
                <a:ext uri="{FF2B5EF4-FFF2-40B4-BE49-F238E27FC236}">
                  <a16:creationId xmlns:a16="http://schemas.microsoft.com/office/drawing/2014/main" id="{31A06AD2-A9EA-45D9-B15C-089884A54107}"/>
                </a:ext>
              </a:extLst>
            </p:cNvPr>
            <p:cNvSpPr/>
            <p:nvPr/>
          </p:nvSpPr>
          <p:spPr bwMode="invGray">
            <a:xfrm>
              <a:off x="3071583"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7" name="Freeform: Shape 76">
              <a:extLst>
                <a:ext uri="{FF2B5EF4-FFF2-40B4-BE49-F238E27FC236}">
                  <a16:creationId xmlns:a16="http://schemas.microsoft.com/office/drawing/2014/main" id="{3A7B39CC-379F-4224-9E59-81B1690088A0}"/>
                </a:ext>
              </a:extLst>
            </p:cNvPr>
            <p:cNvSpPr/>
            <p:nvPr/>
          </p:nvSpPr>
          <p:spPr bwMode="invGray">
            <a:xfrm>
              <a:off x="4023681"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8" name="Freeform: Shape 77">
              <a:extLst>
                <a:ext uri="{FF2B5EF4-FFF2-40B4-BE49-F238E27FC236}">
                  <a16:creationId xmlns:a16="http://schemas.microsoft.com/office/drawing/2014/main" id="{F8002ACB-1459-4214-B28A-B38E8A1FF8A6}"/>
                </a:ext>
              </a:extLst>
            </p:cNvPr>
            <p:cNvSpPr/>
            <p:nvPr/>
          </p:nvSpPr>
          <p:spPr bwMode="invGray">
            <a:xfrm>
              <a:off x="4975780"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79" name="Freeform: Shape 78">
              <a:extLst>
                <a:ext uri="{FF2B5EF4-FFF2-40B4-BE49-F238E27FC236}">
                  <a16:creationId xmlns:a16="http://schemas.microsoft.com/office/drawing/2014/main" id="{71D59E94-AA3C-4DE0-8345-20C71667A205}"/>
                </a:ext>
              </a:extLst>
            </p:cNvPr>
            <p:cNvSpPr/>
            <p:nvPr/>
          </p:nvSpPr>
          <p:spPr bwMode="invGray">
            <a:xfrm>
              <a:off x="5927879"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0" name="Freeform: Shape 79">
              <a:extLst>
                <a:ext uri="{FF2B5EF4-FFF2-40B4-BE49-F238E27FC236}">
                  <a16:creationId xmlns:a16="http://schemas.microsoft.com/office/drawing/2014/main" id="{5805F09B-786C-43E4-8288-B1AAF94C8ADE}"/>
                </a:ext>
              </a:extLst>
            </p:cNvPr>
            <p:cNvSpPr/>
            <p:nvPr/>
          </p:nvSpPr>
          <p:spPr bwMode="invGray">
            <a:xfrm>
              <a:off x="6879978"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1" name="Freeform: Shape 80">
              <a:extLst>
                <a:ext uri="{FF2B5EF4-FFF2-40B4-BE49-F238E27FC236}">
                  <a16:creationId xmlns:a16="http://schemas.microsoft.com/office/drawing/2014/main" id="{5FB23B6E-567C-4896-8B32-DA4C452B4AE7}"/>
                </a:ext>
              </a:extLst>
            </p:cNvPr>
            <p:cNvSpPr/>
            <p:nvPr/>
          </p:nvSpPr>
          <p:spPr bwMode="invGray">
            <a:xfrm>
              <a:off x="7832077"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2" name="Freeform: Shape 81">
              <a:extLst>
                <a:ext uri="{FF2B5EF4-FFF2-40B4-BE49-F238E27FC236}">
                  <a16:creationId xmlns:a16="http://schemas.microsoft.com/office/drawing/2014/main" id="{9B792231-972E-4476-BAF2-761E10463BA8}"/>
                </a:ext>
              </a:extLst>
            </p:cNvPr>
            <p:cNvSpPr/>
            <p:nvPr/>
          </p:nvSpPr>
          <p:spPr bwMode="invGray">
            <a:xfrm>
              <a:off x="8784176" y="0"/>
              <a:ext cx="339451" cy="6858000"/>
            </a:xfrm>
            <a:custGeom>
              <a:avLst/>
              <a:gdLst>
                <a:gd name="connsiteX0" fmla="*/ 0 w 339451"/>
                <a:gd name="connsiteY0" fmla="*/ 0 h 6858000"/>
                <a:gd name="connsiteX1" fmla="*/ 339451 w 339451"/>
                <a:gd name="connsiteY1" fmla="*/ 0 h 6858000"/>
                <a:gd name="connsiteX2" fmla="*/ 339451 w 339451"/>
                <a:gd name="connsiteY2" fmla="*/ 6858000 h 6858000"/>
                <a:gd name="connsiteX3" fmla="*/ 0 w 339451"/>
                <a:gd name="connsiteY3" fmla="*/ 6858000 h 6858000"/>
                <a:gd name="connsiteX4" fmla="*/ 0 w 339451"/>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1" h="6858000">
                  <a:moveTo>
                    <a:pt x="0" y="0"/>
                  </a:moveTo>
                  <a:lnTo>
                    <a:pt x="339451" y="0"/>
                  </a:lnTo>
                  <a:lnTo>
                    <a:pt x="339451"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3" name="Freeform: Shape 82">
              <a:extLst>
                <a:ext uri="{FF2B5EF4-FFF2-40B4-BE49-F238E27FC236}">
                  <a16:creationId xmlns:a16="http://schemas.microsoft.com/office/drawing/2014/main" id="{908370B7-3D11-4F78-B977-D8F0DE2694ED}"/>
                </a:ext>
              </a:extLst>
            </p:cNvPr>
            <p:cNvSpPr/>
            <p:nvPr/>
          </p:nvSpPr>
          <p:spPr bwMode="invGray">
            <a:xfrm>
              <a:off x="9736274" y="0"/>
              <a:ext cx="339450" cy="6858000"/>
            </a:xfrm>
            <a:custGeom>
              <a:avLst/>
              <a:gdLst>
                <a:gd name="connsiteX0" fmla="*/ 0 w 339450"/>
                <a:gd name="connsiteY0" fmla="*/ 0 h 6858000"/>
                <a:gd name="connsiteX1" fmla="*/ 339450 w 339450"/>
                <a:gd name="connsiteY1" fmla="*/ 0 h 6858000"/>
                <a:gd name="connsiteX2" fmla="*/ 339450 w 339450"/>
                <a:gd name="connsiteY2" fmla="*/ 6858000 h 6858000"/>
                <a:gd name="connsiteX3" fmla="*/ 0 w 339450"/>
                <a:gd name="connsiteY3" fmla="*/ 6858000 h 6858000"/>
                <a:gd name="connsiteX4" fmla="*/ 0 w 339450"/>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9450" h="6858000">
                  <a:moveTo>
                    <a:pt x="0" y="0"/>
                  </a:moveTo>
                  <a:lnTo>
                    <a:pt x="339450" y="0"/>
                  </a:lnTo>
                  <a:lnTo>
                    <a:pt x="339450"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4" name="Freeform: Shape 83">
              <a:extLst>
                <a:ext uri="{FF2B5EF4-FFF2-40B4-BE49-F238E27FC236}">
                  <a16:creationId xmlns:a16="http://schemas.microsoft.com/office/drawing/2014/main" id="{C11EA99D-D15D-43C2-BF4E-36554B346AB6}"/>
                </a:ext>
              </a:extLst>
            </p:cNvPr>
            <p:cNvSpPr/>
            <p:nvPr/>
          </p:nvSpPr>
          <p:spPr bwMode="invGray">
            <a:xfrm>
              <a:off x="10688372" y="0"/>
              <a:ext cx="336244" cy="6858000"/>
            </a:xfrm>
            <a:custGeom>
              <a:avLst/>
              <a:gdLst>
                <a:gd name="connsiteX0" fmla="*/ 0 w 336244"/>
                <a:gd name="connsiteY0" fmla="*/ 0 h 6858000"/>
                <a:gd name="connsiteX1" fmla="*/ 336244 w 336244"/>
                <a:gd name="connsiteY1" fmla="*/ 0 h 6858000"/>
                <a:gd name="connsiteX2" fmla="*/ 336244 w 336244"/>
                <a:gd name="connsiteY2" fmla="*/ 6858000 h 6858000"/>
                <a:gd name="connsiteX3" fmla="*/ 0 w 336244"/>
                <a:gd name="connsiteY3" fmla="*/ 6858000 h 6858000"/>
                <a:gd name="connsiteX4" fmla="*/ 0 w 336244"/>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36244" h="6858000">
                  <a:moveTo>
                    <a:pt x="0" y="0"/>
                  </a:moveTo>
                  <a:lnTo>
                    <a:pt x="336244" y="0"/>
                  </a:lnTo>
                  <a:lnTo>
                    <a:pt x="336244"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5" name="Freeform: Shape 84">
              <a:extLst>
                <a:ext uri="{FF2B5EF4-FFF2-40B4-BE49-F238E27FC236}">
                  <a16:creationId xmlns:a16="http://schemas.microsoft.com/office/drawing/2014/main" id="{3A72B2F6-0AFF-4E6E-AFFF-60767DB3FA63}"/>
                </a:ext>
              </a:extLst>
            </p:cNvPr>
            <p:cNvSpPr/>
            <p:nvPr/>
          </p:nvSpPr>
          <p:spPr bwMode="invGray">
            <a:xfrm>
              <a:off x="11637264" y="0"/>
              <a:ext cx="553212" cy="6858000"/>
            </a:xfrm>
            <a:custGeom>
              <a:avLst/>
              <a:gdLst>
                <a:gd name="connsiteX0" fmla="*/ 0 w 553212"/>
                <a:gd name="connsiteY0" fmla="*/ 0 h 6858000"/>
                <a:gd name="connsiteX1" fmla="*/ 553212 w 553212"/>
                <a:gd name="connsiteY1" fmla="*/ 0 h 6858000"/>
                <a:gd name="connsiteX2" fmla="*/ 553212 w 553212"/>
                <a:gd name="connsiteY2" fmla="*/ 6858000 h 6858000"/>
                <a:gd name="connsiteX3" fmla="*/ 0 w 553212"/>
                <a:gd name="connsiteY3" fmla="*/ 6858000 h 6858000"/>
                <a:gd name="connsiteX4" fmla="*/ 0 w 553212"/>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53212" h="6858000">
                  <a:moveTo>
                    <a:pt x="0" y="0"/>
                  </a:moveTo>
                  <a:lnTo>
                    <a:pt x="553212" y="0"/>
                  </a:lnTo>
                  <a:lnTo>
                    <a:pt x="553212" y="6858000"/>
                  </a:lnTo>
                  <a:lnTo>
                    <a:pt x="0" y="6858000"/>
                  </a:lnTo>
                  <a:lnTo>
                    <a:pt x="0" y="0"/>
                  </a:lnTo>
                  <a:close/>
                </a:path>
              </a:pathLst>
            </a:custGeom>
            <a:solidFill>
              <a:srgbClr val="FF0000">
                <a:alpha val="1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6" name="Freeform: Shape 85">
              <a:extLst>
                <a:ext uri="{FF2B5EF4-FFF2-40B4-BE49-F238E27FC236}">
                  <a16:creationId xmlns:a16="http://schemas.microsoft.com/office/drawing/2014/main" id="{A68F8E74-3AE4-4AF9-9F36-63344C9076D2}"/>
                </a:ext>
              </a:extLst>
            </p:cNvPr>
            <p:cNvSpPr/>
            <p:nvPr/>
          </p:nvSpPr>
          <p:spPr bwMode="invGray">
            <a:xfrm>
              <a:off x="7219428"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7" name="Freeform: Shape 86">
              <a:extLst>
                <a:ext uri="{FF2B5EF4-FFF2-40B4-BE49-F238E27FC236}">
                  <a16:creationId xmlns:a16="http://schemas.microsoft.com/office/drawing/2014/main" id="{31D5F169-E1D4-48A3-AE5B-F5F1BEF2E7CF}"/>
                </a:ext>
              </a:extLst>
            </p:cNvPr>
            <p:cNvSpPr/>
            <p:nvPr userDrawn="1"/>
          </p:nvSpPr>
          <p:spPr bwMode="invGray">
            <a:xfrm>
              <a:off x="1506835"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8" name="Freeform: Shape 87">
              <a:extLst>
                <a:ext uri="{FF2B5EF4-FFF2-40B4-BE49-F238E27FC236}">
                  <a16:creationId xmlns:a16="http://schemas.microsoft.com/office/drawing/2014/main" id="{4230F928-F9B2-4955-9800-74DE09DCE6F2}"/>
                </a:ext>
              </a:extLst>
            </p:cNvPr>
            <p:cNvSpPr/>
            <p:nvPr userDrawn="1"/>
          </p:nvSpPr>
          <p:spPr bwMode="invGray">
            <a:xfrm>
              <a:off x="2458934"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89" name="Freeform: Shape 88">
              <a:extLst>
                <a:ext uri="{FF2B5EF4-FFF2-40B4-BE49-F238E27FC236}">
                  <a16:creationId xmlns:a16="http://schemas.microsoft.com/office/drawing/2014/main" id="{37C829A9-6808-4531-8C12-A84988E6DEE1}"/>
                </a:ext>
              </a:extLst>
            </p:cNvPr>
            <p:cNvSpPr/>
            <p:nvPr userDrawn="1"/>
          </p:nvSpPr>
          <p:spPr bwMode="invGray">
            <a:xfrm>
              <a:off x="3411033"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0" name="Freeform: Shape 89">
              <a:extLst>
                <a:ext uri="{FF2B5EF4-FFF2-40B4-BE49-F238E27FC236}">
                  <a16:creationId xmlns:a16="http://schemas.microsoft.com/office/drawing/2014/main" id="{7FA5964C-E9C5-4C2F-BD6E-47BAFB5B6D17}"/>
                </a:ext>
              </a:extLst>
            </p:cNvPr>
            <p:cNvSpPr/>
            <p:nvPr userDrawn="1"/>
          </p:nvSpPr>
          <p:spPr bwMode="invGray">
            <a:xfrm>
              <a:off x="4363132"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1" name="Freeform: Shape 90">
              <a:extLst>
                <a:ext uri="{FF2B5EF4-FFF2-40B4-BE49-F238E27FC236}">
                  <a16:creationId xmlns:a16="http://schemas.microsoft.com/office/drawing/2014/main" id="{3C168D8D-76CE-4BE5-BE95-79B96300EA3F}"/>
                </a:ext>
              </a:extLst>
            </p:cNvPr>
            <p:cNvSpPr/>
            <p:nvPr userDrawn="1"/>
          </p:nvSpPr>
          <p:spPr bwMode="invGray">
            <a:xfrm>
              <a:off x="5315230"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2" name="Freeform: Shape 91">
              <a:extLst>
                <a:ext uri="{FF2B5EF4-FFF2-40B4-BE49-F238E27FC236}">
                  <a16:creationId xmlns:a16="http://schemas.microsoft.com/office/drawing/2014/main" id="{6749465C-813A-45F9-8C3E-5D06C8584929}"/>
                </a:ext>
              </a:extLst>
            </p:cNvPr>
            <p:cNvSpPr/>
            <p:nvPr userDrawn="1"/>
          </p:nvSpPr>
          <p:spPr bwMode="invGray">
            <a:xfrm>
              <a:off x="6267329"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3" name="Freeform: Shape 92">
              <a:extLst>
                <a:ext uri="{FF2B5EF4-FFF2-40B4-BE49-F238E27FC236}">
                  <a16:creationId xmlns:a16="http://schemas.microsoft.com/office/drawing/2014/main" id="{53894C26-2473-4C24-B082-48DD1E92241C}"/>
                </a:ext>
              </a:extLst>
            </p:cNvPr>
            <p:cNvSpPr/>
            <p:nvPr userDrawn="1"/>
          </p:nvSpPr>
          <p:spPr bwMode="invGray">
            <a:xfrm>
              <a:off x="8171527"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4" name="Freeform: Shape 93">
              <a:extLst>
                <a:ext uri="{FF2B5EF4-FFF2-40B4-BE49-F238E27FC236}">
                  <a16:creationId xmlns:a16="http://schemas.microsoft.com/office/drawing/2014/main" id="{BFDA0320-8435-46CA-B1B3-5203F54A419F}"/>
                </a:ext>
              </a:extLst>
            </p:cNvPr>
            <p:cNvSpPr/>
            <p:nvPr userDrawn="1"/>
          </p:nvSpPr>
          <p:spPr bwMode="invGray">
            <a:xfrm>
              <a:off x="912362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5" name="Freeform: Shape 94">
              <a:extLst>
                <a:ext uri="{FF2B5EF4-FFF2-40B4-BE49-F238E27FC236}">
                  <a16:creationId xmlns:a16="http://schemas.microsoft.com/office/drawing/2014/main" id="{A42721E4-5D12-459C-AC2E-7CE148AF9062}"/>
                </a:ext>
              </a:extLst>
            </p:cNvPr>
            <p:cNvSpPr/>
            <p:nvPr userDrawn="1"/>
          </p:nvSpPr>
          <p:spPr bwMode="invGray">
            <a:xfrm>
              <a:off x="10075725" y="0"/>
              <a:ext cx="609447" cy="6858000"/>
            </a:xfrm>
            <a:custGeom>
              <a:avLst/>
              <a:gdLst>
                <a:gd name="connsiteX0" fmla="*/ 0 w 609447"/>
                <a:gd name="connsiteY0" fmla="*/ 0 h 6858000"/>
                <a:gd name="connsiteX1" fmla="*/ 609447 w 609447"/>
                <a:gd name="connsiteY1" fmla="*/ 0 h 6858000"/>
                <a:gd name="connsiteX2" fmla="*/ 609447 w 609447"/>
                <a:gd name="connsiteY2" fmla="*/ 6858000 h 6858000"/>
                <a:gd name="connsiteX3" fmla="*/ 0 w 609447"/>
                <a:gd name="connsiteY3" fmla="*/ 6858000 h 6858000"/>
                <a:gd name="connsiteX4" fmla="*/ 0 w 609447"/>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7" h="6858000">
                  <a:moveTo>
                    <a:pt x="0" y="0"/>
                  </a:moveTo>
                  <a:lnTo>
                    <a:pt x="609447" y="0"/>
                  </a:lnTo>
                  <a:lnTo>
                    <a:pt x="609447"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6" name="Freeform: Shape 95">
              <a:extLst>
                <a:ext uri="{FF2B5EF4-FFF2-40B4-BE49-F238E27FC236}">
                  <a16:creationId xmlns:a16="http://schemas.microsoft.com/office/drawing/2014/main" id="{8BF7D46B-3779-49D0-BCB4-F2DCE091958D}"/>
                </a:ext>
              </a:extLst>
            </p:cNvPr>
            <p:cNvSpPr/>
            <p:nvPr userDrawn="1"/>
          </p:nvSpPr>
          <p:spPr bwMode="invGray">
            <a:xfrm>
              <a:off x="11027826" y="0"/>
              <a:ext cx="609438" cy="6858000"/>
            </a:xfrm>
            <a:custGeom>
              <a:avLst/>
              <a:gdLst>
                <a:gd name="connsiteX0" fmla="*/ 0 w 609438"/>
                <a:gd name="connsiteY0" fmla="*/ 0 h 6858000"/>
                <a:gd name="connsiteX1" fmla="*/ 609438 w 609438"/>
                <a:gd name="connsiteY1" fmla="*/ 0 h 6858000"/>
                <a:gd name="connsiteX2" fmla="*/ 609438 w 609438"/>
                <a:gd name="connsiteY2" fmla="*/ 6858000 h 6858000"/>
                <a:gd name="connsiteX3" fmla="*/ 0 w 609438"/>
                <a:gd name="connsiteY3" fmla="*/ 6858000 h 6858000"/>
                <a:gd name="connsiteX4" fmla="*/ 0 w 60943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38" h="6858000">
                  <a:moveTo>
                    <a:pt x="0" y="0"/>
                  </a:moveTo>
                  <a:lnTo>
                    <a:pt x="609438" y="0"/>
                  </a:lnTo>
                  <a:lnTo>
                    <a:pt x="60943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sp>
          <p:nvSpPr>
            <p:cNvPr id="97" name="Freeform: Shape 96">
              <a:extLst>
                <a:ext uri="{FF2B5EF4-FFF2-40B4-BE49-F238E27FC236}">
                  <a16:creationId xmlns:a16="http://schemas.microsoft.com/office/drawing/2014/main" id="{634464F0-BD7F-4488-85F0-EC20C24BECAA}"/>
                </a:ext>
              </a:extLst>
            </p:cNvPr>
            <p:cNvSpPr/>
            <p:nvPr userDrawn="1"/>
          </p:nvSpPr>
          <p:spPr bwMode="invGray">
            <a:xfrm>
              <a:off x="554736" y="0"/>
              <a:ext cx="609448" cy="6858000"/>
            </a:xfrm>
            <a:custGeom>
              <a:avLst/>
              <a:gdLst>
                <a:gd name="connsiteX0" fmla="*/ 0 w 609448"/>
                <a:gd name="connsiteY0" fmla="*/ 0 h 6858000"/>
                <a:gd name="connsiteX1" fmla="*/ 609448 w 609448"/>
                <a:gd name="connsiteY1" fmla="*/ 0 h 6858000"/>
                <a:gd name="connsiteX2" fmla="*/ 609448 w 609448"/>
                <a:gd name="connsiteY2" fmla="*/ 6858000 h 6858000"/>
                <a:gd name="connsiteX3" fmla="*/ 0 w 609448"/>
                <a:gd name="connsiteY3" fmla="*/ 6858000 h 6858000"/>
                <a:gd name="connsiteX4" fmla="*/ 0 w 609448"/>
                <a:gd name="connsiteY4" fmla="*/ 0 h 6858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9448" h="6858000">
                  <a:moveTo>
                    <a:pt x="0" y="0"/>
                  </a:moveTo>
                  <a:lnTo>
                    <a:pt x="609448" y="0"/>
                  </a:lnTo>
                  <a:lnTo>
                    <a:pt x="609448" y="6858000"/>
                  </a:lnTo>
                  <a:lnTo>
                    <a:pt x="0" y="6858000"/>
                  </a:lnTo>
                  <a:lnTo>
                    <a:pt x="0" y="0"/>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vert270" wrap="square" lIns="68572" tIns="34286" rIns="68572" bIns="34286" numCol="1" spcCol="0" rtlCol="0" fromWordArt="0" anchor="ctr" anchorCtr="0" forceAA="0" compatLnSpc="1">
              <a:prstTxWarp prst="textNoShape">
                <a:avLst/>
              </a:prstTxWarp>
              <a:noAutofit/>
            </a:bodyPr>
            <a:lstStyle/>
            <a:p>
              <a:pPr lvl="0" algn="ctr"/>
              <a:endParaRPr lang="en-US" sz="1323">
                <a:solidFill>
                  <a:schemeClr val="tx1"/>
                </a:solidFill>
                <a:latin typeface="+mn-lt"/>
              </a:endParaRPr>
            </a:p>
          </p:txBody>
        </p:sp>
        <p:cxnSp>
          <p:nvCxnSpPr>
            <p:cNvPr id="98" name="Straight Connector 97">
              <a:extLst>
                <a:ext uri="{FF2B5EF4-FFF2-40B4-BE49-F238E27FC236}">
                  <a16:creationId xmlns:a16="http://schemas.microsoft.com/office/drawing/2014/main" id="{82B54541-0CDD-4724-8101-AABFF1207033}"/>
                </a:ext>
              </a:extLst>
            </p:cNvPr>
            <p:cNvCxnSpPr/>
            <p:nvPr userDrawn="1"/>
          </p:nvCxnSpPr>
          <p:spPr bwMode="invGray">
            <a:xfrm>
              <a:off x="0" y="6217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45070398-8D55-4EE2-8CA4-47428E2AF03F}"/>
                </a:ext>
              </a:extLst>
            </p:cNvPr>
            <p:cNvCxnSpPr/>
            <p:nvPr userDrawn="1"/>
          </p:nvCxnSpPr>
          <p:spPr bwMode="invGray">
            <a:xfrm>
              <a:off x="0" y="3108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42166891-56D0-4EBC-B681-501401DEF9D4}"/>
                </a:ext>
              </a:extLst>
            </p:cNvPr>
            <p:cNvCxnSpPr/>
            <p:nvPr userDrawn="1"/>
          </p:nvCxnSpPr>
          <p:spPr bwMode="invGray">
            <a:xfrm>
              <a:off x="0" y="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C13A87E3-D106-41FF-A8CD-C27DABF0103D}"/>
                </a:ext>
              </a:extLst>
            </p:cNvPr>
            <p:cNvCxnSpPr/>
            <p:nvPr userDrawn="1"/>
          </p:nvCxnSpPr>
          <p:spPr bwMode="invGray">
            <a:xfrm>
              <a:off x="0" y="12435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2164477D-838D-4C70-ADD7-37AD79A844AA}"/>
                </a:ext>
              </a:extLst>
            </p:cNvPr>
            <p:cNvCxnSpPr/>
            <p:nvPr userDrawn="1"/>
          </p:nvCxnSpPr>
          <p:spPr bwMode="invGray">
            <a:xfrm>
              <a:off x="0" y="9326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72B193C0-8980-4BB2-8E91-7A1C9ABE0B6C}"/>
                </a:ext>
              </a:extLst>
            </p:cNvPr>
            <p:cNvCxnSpPr/>
            <p:nvPr userDrawn="1"/>
          </p:nvCxnSpPr>
          <p:spPr bwMode="invGray">
            <a:xfrm>
              <a:off x="0" y="18653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C1A94AAA-1D98-4233-842E-2A2F52812358}"/>
                </a:ext>
              </a:extLst>
            </p:cNvPr>
            <p:cNvCxnSpPr/>
            <p:nvPr userDrawn="1"/>
          </p:nvCxnSpPr>
          <p:spPr bwMode="invGray">
            <a:xfrm>
              <a:off x="0" y="15544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E21F2B43-A2DC-42F4-8EA4-A8A4DA6D6FA7}"/>
                </a:ext>
              </a:extLst>
            </p:cNvPr>
            <p:cNvCxnSpPr/>
            <p:nvPr userDrawn="1"/>
          </p:nvCxnSpPr>
          <p:spPr bwMode="invGray">
            <a:xfrm>
              <a:off x="0" y="24871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A60F0923-6896-405D-AD16-F097448F3E3D}"/>
                </a:ext>
              </a:extLst>
            </p:cNvPr>
            <p:cNvCxnSpPr/>
            <p:nvPr userDrawn="1"/>
          </p:nvCxnSpPr>
          <p:spPr bwMode="invGray">
            <a:xfrm>
              <a:off x="0" y="21762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C70D5B1-47D7-451F-B83A-973A26731A22}"/>
                </a:ext>
              </a:extLst>
            </p:cNvPr>
            <p:cNvCxnSpPr/>
            <p:nvPr userDrawn="1"/>
          </p:nvCxnSpPr>
          <p:spPr bwMode="invGray">
            <a:xfrm>
              <a:off x="0" y="310896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3FD9A464-81FE-4829-A1C5-5CCEE42448B3}"/>
                </a:ext>
              </a:extLst>
            </p:cNvPr>
            <p:cNvCxnSpPr/>
            <p:nvPr userDrawn="1"/>
          </p:nvCxnSpPr>
          <p:spPr bwMode="invGray">
            <a:xfrm>
              <a:off x="0" y="27980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8F55CAB0-53A2-417F-9F66-C0437933E98B}"/>
                </a:ext>
              </a:extLst>
            </p:cNvPr>
            <p:cNvCxnSpPr/>
            <p:nvPr userDrawn="1"/>
          </p:nvCxnSpPr>
          <p:spPr bwMode="invGray">
            <a:xfrm>
              <a:off x="0" y="373075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1547EE77-7495-47CB-BEC9-D5C742DF2B2C}"/>
                </a:ext>
              </a:extLst>
            </p:cNvPr>
            <p:cNvCxnSpPr/>
            <p:nvPr userDrawn="1"/>
          </p:nvCxnSpPr>
          <p:spPr bwMode="invGray">
            <a:xfrm>
              <a:off x="0" y="341985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CA942184-696A-4A78-BB9D-3D619B990987}"/>
                </a:ext>
              </a:extLst>
            </p:cNvPr>
            <p:cNvCxnSpPr/>
            <p:nvPr userDrawn="1"/>
          </p:nvCxnSpPr>
          <p:spPr bwMode="invGray">
            <a:xfrm>
              <a:off x="0" y="43525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1B5F4EE6-4D4C-4488-80DE-36C83D540765}"/>
                </a:ext>
              </a:extLst>
            </p:cNvPr>
            <p:cNvCxnSpPr/>
            <p:nvPr userDrawn="1"/>
          </p:nvCxnSpPr>
          <p:spPr bwMode="invGray">
            <a:xfrm>
              <a:off x="0" y="40416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CD3A42E3-1ED2-4BBE-8B0B-CEA491522F0A}"/>
                </a:ext>
              </a:extLst>
            </p:cNvPr>
            <p:cNvCxnSpPr/>
            <p:nvPr userDrawn="1"/>
          </p:nvCxnSpPr>
          <p:spPr bwMode="invGray">
            <a:xfrm>
              <a:off x="0" y="49743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94162AD8-9037-4220-B19F-7B3A0F44E941}"/>
                </a:ext>
              </a:extLst>
            </p:cNvPr>
            <p:cNvCxnSpPr/>
            <p:nvPr userDrawn="1"/>
          </p:nvCxnSpPr>
          <p:spPr bwMode="invGray">
            <a:xfrm>
              <a:off x="0" y="46634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8" name="Straight Connector 117">
              <a:extLst>
                <a:ext uri="{FF2B5EF4-FFF2-40B4-BE49-F238E27FC236}">
                  <a16:creationId xmlns:a16="http://schemas.microsoft.com/office/drawing/2014/main" id="{4C20FB70-03E4-4D7E-BA41-546EAAB33089}"/>
                </a:ext>
              </a:extLst>
            </p:cNvPr>
            <p:cNvCxnSpPr/>
            <p:nvPr userDrawn="1"/>
          </p:nvCxnSpPr>
          <p:spPr bwMode="invGray">
            <a:xfrm>
              <a:off x="0" y="55961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19" name="Straight Connector 118">
              <a:extLst>
                <a:ext uri="{FF2B5EF4-FFF2-40B4-BE49-F238E27FC236}">
                  <a16:creationId xmlns:a16="http://schemas.microsoft.com/office/drawing/2014/main" id="{A84D3C92-FDAE-47DB-9457-A9B216922E98}"/>
                </a:ext>
              </a:extLst>
            </p:cNvPr>
            <p:cNvCxnSpPr/>
            <p:nvPr userDrawn="1"/>
          </p:nvCxnSpPr>
          <p:spPr bwMode="invGray">
            <a:xfrm>
              <a:off x="0" y="52852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B5DF0860-265F-4ABC-9F65-0C1D385DAA19}"/>
                </a:ext>
              </a:extLst>
            </p:cNvPr>
            <p:cNvCxnSpPr/>
            <p:nvPr userDrawn="1"/>
          </p:nvCxnSpPr>
          <p:spPr bwMode="invGray">
            <a:xfrm>
              <a:off x="0" y="62179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878D1D5-E6E5-4FA6-AF6E-95E8AF796777}"/>
                </a:ext>
              </a:extLst>
            </p:cNvPr>
            <p:cNvCxnSpPr/>
            <p:nvPr userDrawn="1"/>
          </p:nvCxnSpPr>
          <p:spPr bwMode="invGray">
            <a:xfrm>
              <a:off x="0" y="59070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E11FF29A-4B39-4335-9BD5-ED902309BF79}"/>
                </a:ext>
              </a:extLst>
            </p:cNvPr>
            <p:cNvCxnSpPr/>
            <p:nvPr userDrawn="1"/>
          </p:nvCxnSpPr>
          <p:spPr bwMode="invGray">
            <a:xfrm>
              <a:off x="0" y="65288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3A82A803-5E70-4523-9F20-67F308765C7E}"/>
                </a:ext>
              </a:extLst>
            </p:cNvPr>
            <p:cNvCxnSpPr/>
            <p:nvPr userDrawn="1"/>
          </p:nvCxnSpPr>
          <p:spPr bwMode="invGray">
            <a:xfrm>
              <a:off x="0" y="77724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B4208CB2-5882-4416-87C9-284BDAF3367A}"/>
                </a:ext>
              </a:extLst>
            </p:cNvPr>
            <p:cNvCxnSpPr/>
            <p:nvPr userDrawn="1"/>
          </p:nvCxnSpPr>
          <p:spPr bwMode="invGray">
            <a:xfrm>
              <a:off x="0" y="46634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BD4116CD-6422-4E26-9703-D3F7C10FCD56}"/>
                </a:ext>
              </a:extLst>
            </p:cNvPr>
            <p:cNvCxnSpPr/>
            <p:nvPr userDrawn="1"/>
          </p:nvCxnSpPr>
          <p:spPr bwMode="invGray">
            <a:xfrm>
              <a:off x="0" y="15544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31AB3A35-E2FF-4178-896B-F08E77092825}"/>
                </a:ext>
              </a:extLst>
            </p:cNvPr>
            <p:cNvCxnSpPr/>
            <p:nvPr userDrawn="1"/>
          </p:nvCxnSpPr>
          <p:spPr bwMode="invGray">
            <a:xfrm>
              <a:off x="0" y="139903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2179C539-DD6F-48AA-8F80-27BC682014AF}"/>
                </a:ext>
              </a:extLst>
            </p:cNvPr>
            <p:cNvCxnSpPr/>
            <p:nvPr userDrawn="1"/>
          </p:nvCxnSpPr>
          <p:spPr bwMode="invGray">
            <a:xfrm>
              <a:off x="0" y="108813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2784004E-3271-4D1C-B1EA-CA1E334E0D03}"/>
                </a:ext>
              </a:extLst>
            </p:cNvPr>
            <p:cNvCxnSpPr/>
            <p:nvPr userDrawn="1"/>
          </p:nvCxnSpPr>
          <p:spPr bwMode="invGray">
            <a:xfrm>
              <a:off x="0" y="202082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3657725E-FBF6-491D-9BA1-E6A9727F4F2D}"/>
                </a:ext>
              </a:extLst>
            </p:cNvPr>
            <p:cNvCxnSpPr/>
            <p:nvPr userDrawn="1"/>
          </p:nvCxnSpPr>
          <p:spPr bwMode="invGray">
            <a:xfrm>
              <a:off x="0" y="170992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31244567-76A7-47AF-9353-403D05D533F0}"/>
                </a:ext>
              </a:extLst>
            </p:cNvPr>
            <p:cNvCxnSpPr/>
            <p:nvPr userDrawn="1"/>
          </p:nvCxnSpPr>
          <p:spPr bwMode="invGray">
            <a:xfrm>
              <a:off x="0" y="264261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EEC47A2A-ED3B-4AD0-ACD5-F8ED92644229}"/>
                </a:ext>
              </a:extLst>
            </p:cNvPr>
            <p:cNvCxnSpPr/>
            <p:nvPr userDrawn="1"/>
          </p:nvCxnSpPr>
          <p:spPr bwMode="invGray">
            <a:xfrm>
              <a:off x="0" y="233172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0F3E01E5-F569-4020-BCB0-083537701AB0}"/>
                </a:ext>
              </a:extLst>
            </p:cNvPr>
            <p:cNvCxnSpPr/>
            <p:nvPr userDrawn="1"/>
          </p:nvCxnSpPr>
          <p:spPr bwMode="invGray">
            <a:xfrm>
              <a:off x="0" y="326440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71121A42-5912-44C8-B9A3-FDEC8EA70284}"/>
                </a:ext>
              </a:extLst>
            </p:cNvPr>
            <p:cNvCxnSpPr/>
            <p:nvPr userDrawn="1"/>
          </p:nvCxnSpPr>
          <p:spPr bwMode="invGray">
            <a:xfrm>
              <a:off x="0" y="295351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659B1DE7-25C8-4743-8284-FA656D339F55}"/>
                </a:ext>
              </a:extLst>
            </p:cNvPr>
            <p:cNvCxnSpPr/>
            <p:nvPr userDrawn="1"/>
          </p:nvCxnSpPr>
          <p:spPr bwMode="invGray">
            <a:xfrm>
              <a:off x="0" y="388620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526249F1-59FB-44FC-8AF9-D7F90AFBEE2C}"/>
                </a:ext>
              </a:extLst>
            </p:cNvPr>
            <p:cNvCxnSpPr/>
            <p:nvPr userDrawn="1"/>
          </p:nvCxnSpPr>
          <p:spPr bwMode="invGray">
            <a:xfrm>
              <a:off x="0" y="357530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6D42779-D977-4405-A149-D8DE5B52134A}"/>
                </a:ext>
              </a:extLst>
            </p:cNvPr>
            <p:cNvCxnSpPr/>
            <p:nvPr userDrawn="1"/>
          </p:nvCxnSpPr>
          <p:spPr bwMode="invGray">
            <a:xfrm>
              <a:off x="0" y="450799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7EE8A2F-6AD9-4AE7-B04B-7892891F84AC}"/>
                </a:ext>
              </a:extLst>
            </p:cNvPr>
            <p:cNvCxnSpPr/>
            <p:nvPr userDrawn="1"/>
          </p:nvCxnSpPr>
          <p:spPr bwMode="invGray">
            <a:xfrm>
              <a:off x="0" y="419709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B8F4A59A-16C3-4C3A-AB79-FE22721EA641}"/>
                </a:ext>
              </a:extLst>
            </p:cNvPr>
            <p:cNvCxnSpPr/>
            <p:nvPr userDrawn="1"/>
          </p:nvCxnSpPr>
          <p:spPr bwMode="invGray">
            <a:xfrm>
              <a:off x="0" y="512978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5CA3A6CC-1A49-42F6-A318-99D9224BDC91}"/>
                </a:ext>
              </a:extLst>
            </p:cNvPr>
            <p:cNvCxnSpPr/>
            <p:nvPr userDrawn="1"/>
          </p:nvCxnSpPr>
          <p:spPr bwMode="invGray">
            <a:xfrm>
              <a:off x="0" y="481888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2DC3484E-5EF8-49C4-B1F6-75C854D50C80}"/>
                </a:ext>
              </a:extLst>
            </p:cNvPr>
            <p:cNvCxnSpPr/>
            <p:nvPr userDrawn="1"/>
          </p:nvCxnSpPr>
          <p:spPr bwMode="invGray">
            <a:xfrm>
              <a:off x="0" y="5751576"/>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33461A54-E77E-414D-B7E0-7364070D9566}"/>
                </a:ext>
              </a:extLst>
            </p:cNvPr>
            <p:cNvCxnSpPr/>
            <p:nvPr userDrawn="1"/>
          </p:nvCxnSpPr>
          <p:spPr bwMode="invGray">
            <a:xfrm>
              <a:off x="0" y="5440680"/>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2" name="Straight Connector 141">
              <a:extLst>
                <a:ext uri="{FF2B5EF4-FFF2-40B4-BE49-F238E27FC236}">
                  <a16:creationId xmlns:a16="http://schemas.microsoft.com/office/drawing/2014/main" id="{29C48517-171B-43FD-A41C-58C9B531BDB5}"/>
                </a:ext>
              </a:extLst>
            </p:cNvPr>
            <p:cNvCxnSpPr/>
            <p:nvPr userDrawn="1"/>
          </p:nvCxnSpPr>
          <p:spPr bwMode="invGray">
            <a:xfrm>
              <a:off x="0" y="6373368"/>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3" name="Straight Connector 142">
              <a:extLst>
                <a:ext uri="{FF2B5EF4-FFF2-40B4-BE49-F238E27FC236}">
                  <a16:creationId xmlns:a16="http://schemas.microsoft.com/office/drawing/2014/main" id="{F429932A-1238-48FC-B171-20A3AA531D40}"/>
                </a:ext>
              </a:extLst>
            </p:cNvPr>
            <p:cNvCxnSpPr/>
            <p:nvPr userDrawn="1"/>
          </p:nvCxnSpPr>
          <p:spPr bwMode="invGray">
            <a:xfrm>
              <a:off x="0" y="6062472"/>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cxnSp>
          <p:nvCxnSpPr>
            <p:cNvPr id="144" name="Straight Connector 143">
              <a:extLst>
                <a:ext uri="{FF2B5EF4-FFF2-40B4-BE49-F238E27FC236}">
                  <a16:creationId xmlns:a16="http://schemas.microsoft.com/office/drawing/2014/main" id="{7BED7651-AF04-41D4-9476-5A43476D85BB}"/>
                </a:ext>
              </a:extLst>
            </p:cNvPr>
            <p:cNvCxnSpPr/>
            <p:nvPr userDrawn="1"/>
          </p:nvCxnSpPr>
          <p:spPr bwMode="invGray">
            <a:xfrm>
              <a:off x="0" y="6684264"/>
              <a:ext cx="12188952" cy="0"/>
            </a:xfrm>
            <a:prstGeom prst="line">
              <a:avLst/>
            </a:prstGeom>
            <a:ln w="6350">
              <a:solidFill>
                <a:srgbClr val="19D3C5">
                  <a:alpha val="20000"/>
                </a:srgbClr>
              </a:solidFill>
              <a:miter lim="800000"/>
            </a:ln>
          </p:spPr>
          <p:style>
            <a:lnRef idx="1">
              <a:schemeClr val="accent1"/>
            </a:lnRef>
            <a:fillRef idx="0">
              <a:schemeClr val="accent1"/>
            </a:fillRef>
            <a:effectRef idx="0">
              <a:schemeClr val="accent1"/>
            </a:effectRef>
            <a:fontRef idx="minor">
              <a:schemeClr val="tx1"/>
            </a:fontRef>
          </p:style>
        </p:cxnSp>
        <p:sp>
          <p:nvSpPr>
            <p:cNvPr id="145" name="main body box">
              <a:extLst>
                <a:ext uri="{FF2B5EF4-FFF2-40B4-BE49-F238E27FC236}">
                  <a16:creationId xmlns:a16="http://schemas.microsoft.com/office/drawing/2014/main" id="{100DE417-9DB9-4840-8370-B716FFA27760}"/>
                </a:ext>
              </a:extLst>
            </p:cNvPr>
            <p:cNvSpPr/>
            <p:nvPr userDrawn="1"/>
          </p:nvSpPr>
          <p:spPr bwMode="invGray">
            <a:xfrm>
              <a:off x="554736" y="1709928"/>
              <a:ext cx="11082528" cy="4507992"/>
            </a:xfrm>
            <a:prstGeom prst="rect">
              <a:avLst/>
            </a:prstGeom>
            <a:noFill/>
            <a:ln w="12700">
              <a:solidFill>
                <a:srgbClr val="19D3C5">
                  <a:alpha val="50000"/>
                </a:srgbClr>
              </a:solidFill>
            </a:ln>
          </p:spPr>
          <p:txBody>
            <a:bodyPr vert="horz" wrap="square" lIns="68572" tIns="34286" rIns="68572" bIns="34286" numCol="1" anchor="t" anchorCtr="0" compatLnSpc="1">
              <a:prstTxWarp prst="textNoShape">
                <a:avLst/>
              </a:prstTxWarp>
              <a:noAutofit/>
            </a:bodyPr>
            <a:lstStyle/>
            <a:p>
              <a:endParaRPr lang="en-US" sz="1323">
                <a:solidFill>
                  <a:schemeClr val="tx1"/>
                </a:solidFill>
                <a:latin typeface="+mn-lt"/>
              </a:endParaRPr>
            </a:p>
          </p:txBody>
        </p:sp>
        <p:cxnSp>
          <p:nvCxnSpPr>
            <p:cNvPr id="146" name="Straight Connector 145">
              <a:extLst>
                <a:ext uri="{FF2B5EF4-FFF2-40B4-BE49-F238E27FC236}">
                  <a16:creationId xmlns:a16="http://schemas.microsoft.com/office/drawing/2014/main" id="{B93A1E2B-8C80-482F-83BE-384344D09839}"/>
                </a:ext>
              </a:extLst>
            </p:cNvPr>
            <p:cNvCxnSpPr/>
            <p:nvPr userDrawn="1"/>
          </p:nvCxnSpPr>
          <p:spPr bwMode="invGray">
            <a:xfrm>
              <a:off x="554736" y="2177796"/>
              <a:ext cx="11082528" cy="0"/>
            </a:xfrm>
            <a:prstGeom prst="line">
              <a:avLst/>
            </a:prstGeom>
            <a:noFill/>
            <a:ln w="12700">
              <a:solidFill>
                <a:srgbClr val="19D3C5">
                  <a:alpha val="50000"/>
                </a:srgbClr>
              </a:solidFill>
            </a:ln>
          </p:spPr>
        </p:cxnSp>
        <p:cxnSp>
          <p:nvCxnSpPr>
            <p:cNvPr id="147" name="Straight Connector 146">
              <a:extLst>
                <a:ext uri="{FF2B5EF4-FFF2-40B4-BE49-F238E27FC236}">
                  <a16:creationId xmlns:a16="http://schemas.microsoft.com/office/drawing/2014/main" id="{BEAB22C5-0A46-4041-9158-6DC76EA2F350}"/>
                </a:ext>
              </a:extLst>
            </p:cNvPr>
            <p:cNvCxnSpPr/>
            <p:nvPr userDrawn="1"/>
          </p:nvCxnSpPr>
          <p:spPr bwMode="invGray">
            <a:xfrm>
              <a:off x="554736" y="1711453"/>
              <a:ext cx="11082528" cy="0"/>
            </a:xfrm>
            <a:prstGeom prst="line">
              <a:avLst/>
            </a:prstGeom>
            <a:noFill/>
            <a:ln w="12700">
              <a:solidFill>
                <a:srgbClr val="19D3C5">
                  <a:alpha val="50000"/>
                </a:srgbClr>
              </a:solidFill>
            </a:ln>
          </p:spPr>
        </p:cxnSp>
      </p:grpSp>
      <p:grpSp>
        <p:nvGrpSpPr>
          <p:cNvPr id="187" name="LegendBoxes" hidden="1">
            <a:extLst>
              <a:ext uri="{FF2B5EF4-FFF2-40B4-BE49-F238E27FC236}">
                <a16:creationId xmlns:a16="http://schemas.microsoft.com/office/drawing/2014/main" id="{5048A9C9-0655-49B2-A283-6A54678F321B}"/>
              </a:ext>
            </a:extLst>
          </p:cNvPr>
          <p:cNvGrpSpPr/>
          <p:nvPr userDrawn="1"/>
        </p:nvGrpSpPr>
        <p:grpSpPr>
          <a:xfrm>
            <a:off x="10554770" y="4322824"/>
            <a:ext cx="984864" cy="1717282"/>
            <a:chOff x="9585951" y="2980105"/>
            <a:chExt cx="984864" cy="1717282"/>
          </a:xfrm>
        </p:grpSpPr>
        <p:sp>
          <p:nvSpPr>
            <p:cNvPr id="188" name="RectangleLegend1">
              <a:extLst>
                <a:ext uri="{FF2B5EF4-FFF2-40B4-BE49-F238E27FC236}">
                  <a16:creationId xmlns:a16="http://schemas.microsoft.com/office/drawing/2014/main" id="{8F219674-AEDF-41A7-B3C3-07BD8D165776}"/>
                </a:ext>
              </a:extLst>
            </p:cNvPr>
            <p:cNvSpPr/>
            <p:nvPr/>
          </p:nvSpPr>
          <p:spPr>
            <a:xfrm>
              <a:off x="9585951" y="3001463"/>
              <a:ext cx="172729" cy="172729"/>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89" name="RectangleLegend2">
              <a:extLst>
                <a:ext uri="{FF2B5EF4-FFF2-40B4-BE49-F238E27FC236}">
                  <a16:creationId xmlns:a16="http://schemas.microsoft.com/office/drawing/2014/main" id="{76884974-3CCD-4F11-B109-02708F18B04E}"/>
                </a:ext>
              </a:extLst>
            </p:cNvPr>
            <p:cNvSpPr/>
            <p:nvPr/>
          </p:nvSpPr>
          <p:spPr>
            <a:xfrm>
              <a:off x="9585951" y="3380961"/>
              <a:ext cx="172729" cy="172729"/>
            </a:xfrm>
            <a:prstGeom prst="rect">
              <a:avLst/>
            </a:prstGeom>
            <a:solidFill>
              <a:schemeClr val="accent2"/>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0" name="RectangleLegend3">
              <a:extLst>
                <a:ext uri="{FF2B5EF4-FFF2-40B4-BE49-F238E27FC236}">
                  <a16:creationId xmlns:a16="http://schemas.microsoft.com/office/drawing/2014/main" id="{D440B2EC-6FE5-4259-BA11-DC2E3B68E637}"/>
                </a:ext>
              </a:extLst>
            </p:cNvPr>
            <p:cNvSpPr/>
            <p:nvPr/>
          </p:nvSpPr>
          <p:spPr>
            <a:xfrm>
              <a:off x="9585951" y="3754557"/>
              <a:ext cx="172729" cy="172729"/>
            </a:xfrm>
            <a:prstGeom prst="rect">
              <a:avLst/>
            </a:prstGeom>
            <a:solidFill>
              <a:schemeClr val="accent3"/>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1" name="RectangleLegend4">
              <a:extLst>
                <a:ext uri="{FF2B5EF4-FFF2-40B4-BE49-F238E27FC236}">
                  <a16:creationId xmlns:a16="http://schemas.microsoft.com/office/drawing/2014/main" id="{52FE9D34-332E-47CD-94B8-12A069181C03}"/>
                </a:ext>
              </a:extLst>
            </p:cNvPr>
            <p:cNvSpPr/>
            <p:nvPr/>
          </p:nvSpPr>
          <p:spPr>
            <a:xfrm>
              <a:off x="9585951" y="4128153"/>
              <a:ext cx="172729" cy="172729"/>
            </a:xfrm>
            <a:prstGeom prst="rect">
              <a:avLst/>
            </a:prstGeom>
            <a:solidFill>
              <a:schemeClr val="accent4"/>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2" name="RectangleLegend5">
              <a:extLst>
                <a:ext uri="{FF2B5EF4-FFF2-40B4-BE49-F238E27FC236}">
                  <a16:creationId xmlns:a16="http://schemas.microsoft.com/office/drawing/2014/main" id="{1D6EA8D9-42BE-4743-876B-1050D1436021}"/>
                </a:ext>
              </a:extLst>
            </p:cNvPr>
            <p:cNvSpPr/>
            <p:nvPr/>
          </p:nvSpPr>
          <p:spPr>
            <a:xfrm>
              <a:off x="9585951" y="4501749"/>
              <a:ext cx="172729" cy="172729"/>
            </a:xfrm>
            <a:prstGeom prst="rect">
              <a:avLst/>
            </a:prstGeom>
            <a:solidFill>
              <a:schemeClr val="accent5"/>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400" err="1">
                <a:solidFill>
                  <a:schemeClr val="tx1"/>
                </a:solidFill>
              </a:endParaRPr>
            </a:p>
          </p:txBody>
        </p:sp>
        <p:sp>
          <p:nvSpPr>
            <p:cNvPr id="193" name="Legend1">
              <a:extLst>
                <a:ext uri="{FF2B5EF4-FFF2-40B4-BE49-F238E27FC236}">
                  <a16:creationId xmlns:a16="http://schemas.microsoft.com/office/drawing/2014/main" id="{50F3208A-D1A9-4DEE-B968-1381D0DE88E8}"/>
                </a:ext>
              </a:extLst>
            </p:cNvPr>
            <p:cNvSpPr txBox="1"/>
            <p:nvPr/>
          </p:nvSpPr>
          <p:spPr>
            <a:xfrm>
              <a:off x="9912097" y="2980105"/>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4" name="Legend2">
              <a:extLst>
                <a:ext uri="{FF2B5EF4-FFF2-40B4-BE49-F238E27FC236}">
                  <a16:creationId xmlns:a16="http://schemas.microsoft.com/office/drawing/2014/main" id="{69AC8C80-52E4-4497-A147-009E23FB42A5}"/>
                </a:ext>
              </a:extLst>
            </p:cNvPr>
            <p:cNvSpPr txBox="1"/>
            <p:nvPr/>
          </p:nvSpPr>
          <p:spPr>
            <a:xfrm>
              <a:off x="9912097" y="3359603"/>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5" name="Legend3">
              <a:extLst>
                <a:ext uri="{FF2B5EF4-FFF2-40B4-BE49-F238E27FC236}">
                  <a16:creationId xmlns:a16="http://schemas.microsoft.com/office/drawing/2014/main" id="{218BEB5C-C19E-451D-B538-56A492CF74C6}"/>
                </a:ext>
              </a:extLst>
            </p:cNvPr>
            <p:cNvSpPr txBox="1"/>
            <p:nvPr/>
          </p:nvSpPr>
          <p:spPr>
            <a:xfrm>
              <a:off x="9912097" y="3739101"/>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6" name="Legend4">
              <a:extLst>
                <a:ext uri="{FF2B5EF4-FFF2-40B4-BE49-F238E27FC236}">
                  <a16:creationId xmlns:a16="http://schemas.microsoft.com/office/drawing/2014/main" id="{B77C1590-32D9-4A52-8AF0-454D06E80BF2}"/>
                </a:ext>
              </a:extLst>
            </p:cNvPr>
            <p:cNvSpPr txBox="1"/>
            <p:nvPr/>
          </p:nvSpPr>
          <p:spPr>
            <a:xfrm>
              <a:off x="9912097" y="4110522"/>
              <a:ext cx="658718"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97" name="Legend5">
              <a:extLst>
                <a:ext uri="{FF2B5EF4-FFF2-40B4-BE49-F238E27FC236}">
                  <a16:creationId xmlns:a16="http://schemas.microsoft.com/office/drawing/2014/main" id="{A40A9DB6-E1B2-47A6-8B66-4FCDC31DD600}"/>
                </a:ext>
              </a:extLst>
            </p:cNvPr>
            <p:cNvSpPr txBox="1"/>
            <p:nvPr/>
          </p:nvSpPr>
          <p:spPr>
            <a:xfrm>
              <a:off x="9912097"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grpSp>
        <p:nvGrpSpPr>
          <p:cNvPr id="148" name="LegendMoons" hidden="1">
            <a:extLst>
              <a:ext uri="{FF2B5EF4-FFF2-40B4-BE49-F238E27FC236}">
                <a16:creationId xmlns:a16="http://schemas.microsoft.com/office/drawing/2014/main" id="{DDFB4BFF-188C-450D-B4D3-DF8BD2DB3D7F}"/>
              </a:ext>
            </a:extLst>
          </p:cNvPr>
          <p:cNvGrpSpPr/>
          <p:nvPr userDrawn="1"/>
        </p:nvGrpSpPr>
        <p:grpSpPr>
          <a:xfrm>
            <a:off x="7723680" y="1702457"/>
            <a:ext cx="1023616" cy="1731859"/>
            <a:chOff x="7723680" y="1702457"/>
            <a:chExt cx="1023616" cy="1731859"/>
          </a:xfrm>
        </p:grpSpPr>
        <p:sp>
          <p:nvSpPr>
            <p:cNvPr id="149" name="Legend1">
              <a:extLst>
                <a:ext uri="{FF2B5EF4-FFF2-40B4-BE49-F238E27FC236}">
                  <a16:creationId xmlns:a16="http://schemas.microsoft.com/office/drawing/2014/main" id="{66D8D147-F2B4-4250-9C41-767555E14320}"/>
                </a:ext>
              </a:extLst>
            </p:cNvPr>
            <p:cNvSpPr txBox="1"/>
            <p:nvPr/>
          </p:nvSpPr>
          <p:spPr>
            <a:xfrm>
              <a:off x="8076312" y="1709816"/>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0" name="Legend2">
              <a:extLst>
                <a:ext uri="{FF2B5EF4-FFF2-40B4-BE49-F238E27FC236}">
                  <a16:creationId xmlns:a16="http://schemas.microsoft.com/office/drawing/2014/main" id="{E9DCC6EC-92E6-47D0-B23D-94365AC17441}"/>
                </a:ext>
              </a:extLst>
            </p:cNvPr>
            <p:cNvSpPr txBox="1"/>
            <p:nvPr/>
          </p:nvSpPr>
          <p:spPr>
            <a:xfrm>
              <a:off x="8076312" y="2085275"/>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1" name="Legend3">
              <a:extLst>
                <a:ext uri="{FF2B5EF4-FFF2-40B4-BE49-F238E27FC236}">
                  <a16:creationId xmlns:a16="http://schemas.microsoft.com/office/drawing/2014/main" id="{8451F4C0-E484-44FD-B923-EE0B1E1D1274}"/>
                </a:ext>
              </a:extLst>
            </p:cNvPr>
            <p:cNvSpPr txBox="1"/>
            <p:nvPr/>
          </p:nvSpPr>
          <p:spPr>
            <a:xfrm>
              <a:off x="8076312" y="246073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2" name="Legend4">
              <a:extLst>
                <a:ext uri="{FF2B5EF4-FFF2-40B4-BE49-F238E27FC236}">
                  <a16:creationId xmlns:a16="http://schemas.microsoft.com/office/drawing/2014/main" id="{508A2D78-9A17-4FB2-A405-02E4BB25DD6C}"/>
                </a:ext>
              </a:extLst>
            </p:cNvPr>
            <p:cNvSpPr txBox="1"/>
            <p:nvPr/>
          </p:nvSpPr>
          <p:spPr>
            <a:xfrm>
              <a:off x="8076312" y="2836193"/>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53" name="Legend5">
              <a:extLst>
                <a:ext uri="{FF2B5EF4-FFF2-40B4-BE49-F238E27FC236}">
                  <a16:creationId xmlns:a16="http://schemas.microsoft.com/office/drawing/2014/main" id="{CF32E1C9-EF64-41BC-8B8E-B7FED880E653}"/>
                </a:ext>
              </a:extLst>
            </p:cNvPr>
            <p:cNvSpPr txBox="1"/>
            <p:nvPr/>
          </p:nvSpPr>
          <p:spPr>
            <a:xfrm>
              <a:off x="8076312" y="3211654"/>
              <a:ext cx="670984"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grpSp>
          <p:nvGrpSpPr>
            <p:cNvPr id="154" name="MoonLegend1">
              <a:extLst>
                <a:ext uri="{FF2B5EF4-FFF2-40B4-BE49-F238E27FC236}">
                  <a16:creationId xmlns:a16="http://schemas.microsoft.com/office/drawing/2014/main" id="{496CCEDB-0BDA-47D9-9BA4-03BD59D6EEC2}"/>
                </a:ext>
              </a:extLst>
            </p:cNvPr>
            <p:cNvGrpSpPr>
              <a:grpSpLocks noChangeAspect="1"/>
            </p:cNvGrpSpPr>
            <p:nvPr>
              <p:custDataLst>
                <p:tags r:id="rId28"/>
              </p:custDataLst>
            </p:nvPr>
          </p:nvGrpSpPr>
          <p:grpSpPr>
            <a:xfrm>
              <a:off x="7723680" y="1702457"/>
              <a:ext cx="228600" cy="228600"/>
              <a:chOff x="762000" y="1270000"/>
              <a:chExt cx="254000" cy="254000"/>
            </a:xfrm>
          </p:grpSpPr>
          <p:sp>
            <p:nvSpPr>
              <p:cNvPr id="167" name="Oval 166">
                <a:extLst>
                  <a:ext uri="{FF2B5EF4-FFF2-40B4-BE49-F238E27FC236}">
                    <a16:creationId xmlns:a16="http://schemas.microsoft.com/office/drawing/2014/main" id="{F21E8F0F-ACA9-405E-8484-3FE9B6124FFD}"/>
                  </a:ext>
                </a:extLst>
              </p:cNvPr>
              <p:cNvSpPr/>
              <p:nvPr>
                <p:custDataLst>
                  <p:tags r:id="rId41"/>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8" name="Arc 167" hidden="1">
                <a:extLst>
                  <a:ext uri="{FF2B5EF4-FFF2-40B4-BE49-F238E27FC236}">
                    <a16:creationId xmlns:a16="http://schemas.microsoft.com/office/drawing/2014/main" id="{315D8D40-04AC-475B-AFC0-F08E492D131D}"/>
                  </a:ext>
                </a:extLst>
              </p:cNvPr>
              <p:cNvSpPr/>
              <p:nvPr>
                <p:custDataLst>
                  <p:tags r:id="rId42"/>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5" name="MoonLegend2">
              <a:extLst>
                <a:ext uri="{FF2B5EF4-FFF2-40B4-BE49-F238E27FC236}">
                  <a16:creationId xmlns:a16="http://schemas.microsoft.com/office/drawing/2014/main" id="{BCF3BE62-91BA-488B-84C7-3FE20CFBDB9A}"/>
                </a:ext>
              </a:extLst>
            </p:cNvPr>
            <p:cNvGrpSpPr>
              <a:grpSpLocks noChangeAspect="1"/>
            </p:cNvGrpSpPr>
            <p:nvPr>
              <p:custDataLst>
                <p:tags r:id="rId29"/>
              </p:custDataLst>
            </p:nvPr>
          </p:nvGrpSpPr>
          <p:grpSpPr>
            <a:xfrm>
              <a:off x="7723680" y="2078270"/>
              <a:ext cx="228600" cy="228600"/>
              <a:chOff x="762000" y="1270000"/>
              <a:chExt cx="254000" cy="254000"/>
            </a:xfrm>
          </p:grpSpPr>
          <p:sp>
            <p:nvSpPr>
              <p:cNvPr id="165" name="Oval 164">
                <a:extLst>
                  <a:ext uri="{FF2B5EF4-FFF2-40B4-BE49-F238E27FC236}">
                    <a16:creationId xmlns:a16="http://schemas.microsoft.com/office/drawing/2014/main" id="{D27FF75E-C9E0-4D28-8F47-85C2D2EE375F}"/>
                  </a:ext>
                </a:extLst>
              </p:cNvPr>
              <p:cNvSpPr/>
              <p:nvPr>
                <p:custDataLst>
                  <p:tags r:id="rId39"/>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6" name="Arc 165">
                <a:extLst>
                  <a:ext uri="{FF2B5EF4-FFF2-40B4-BE49-F238E27FC236}">
                    <a16:creationId xmlns:a16="http://schemas.microsoft.com/office/drawing/2014/main" id="{BDC4F596-0330-4D95-8A02-83794DACDB00}"/>
                  </a:ext>
                </a:extLst>
              </p:cNvPr>
              <p:cNvSpPr/>
              <p:nvPr>
                <p:custDataLst>
                  <p:tags r:id="rId40"/>
                </p:custDataLst>
              </p:nvPr>
            </p:nvSpPr>
            <p:spPr>
              <a:xfrm>
                <a:off x="762000" y="1270000"/>
                <a:ext cx="254000" cy="254000"/>
              </a:xfrm>
              <a:prstGeom prst="arc">
                <a:avLst>
                  <a:gd name="adj1" fmla="val 16200000"/>
                  <a:gd name="adj2" fmla="val 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6" name="MoonLegend3">
              <a:extLst>
                <a:ext uri="{FF2B5EF4-FFF2-40B4-BE49-F238E27FC236}">
                  <a16:creationId xmlns:a16="http://schemas.microsoft.com/office/drawing/2014/main" id="{E4482EDB-85E9-4926-9441-26A85880E202}"/>
                </a:ext>
              </a:extLst>
            </p:cNvPr>
            <p:cNvGrpSpPr>
              <a:grpSpLocks noChangeAspect="1"/>
            </p:cNvGrpSpPr>
            <p:nvPr>
              <p:custDataLst>
                <p:tags r:id="rId30"/>
              </p:custDataLst>
            </p:nvPr>
          </p:nvGrpSpPr>
          <p:grpSpPr>
            <a:xfrm>
              <a:off x="7723680" y="2454085"/>
              <a:ext cx="228600" cy="228600"/>
              <a:chOff x="762000" y="1270000"/>
              <a:chExt cx="254000" cy="254000"/>
            </a:xfrm>
          </p:grpSpPr>
          <p:sp>
            <p:nvSpPr>
              <p:cNvPr id="163" name="Oval 162">
                <a:extLst>
                  <a:ext uri="{FF2B5EF4-FFF2-40B4-BE49-F238E27FC236}">
                    <a16:creationId xmlns:a16="http://schemas.microsoft.com/office/drawing/2014/main" id="{6B270099-CB45-46A3-8BC6-ADF0FABD3567}"/>
                  </a:ext>
                </a:extLst>
              </p:cNvPr>
              <p:cNvSpPr/>
              <p:nvPr>
                <p:custDataLst>
                  <p:tags r:id="rId37"/>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4" name="Arc 163">
                <a:extLst>
                  <a:ext uri="{FF2B5EF4-FFF2-40B4-BE49-F238E27FC236}">
                    <a16:creationId xmlns:a16="http://schemas.microsoft.com/office/drawing/2014/main" id="{4D910DDA-12F5-450E-85C1-CD98B4A9EE80}"/>
                  </a:ext>
                </a:extLst>
              </p:cNvPr>
              <p:cNvSpPr/>
              <p:nvPr>
                <p:custDataLst>
                  <p:tags r:id="rId38"/>
                </p:custDataLst>
              </p:nvPr>
            </p:nvSpPr>
            <p:spPr>
              <a:xfrm>
                <a:off x="762000" y="1270000"/>
                <a:ext cx="254000" cy="254000"/>
              </a:xfrm>
              <a:prstGeom prst="arc">
                <a:avLst>
                  <a:gd name="adj1" fmla="val 16200000"/>
                  <a:gd name="adj2" fmla="val 54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7" name="MoonLegend4">
              <a:extLst>
                <a:ext uri="{FF2B5EF4-FFF2-40B4-BE49-F238E27FC236}">
                  <a16:creationId xmlns:a16="http://schemas.microsoft.com/office/drawing/2014/main" id="{2606D4D9-DA1B-4BEB-8CC9-41FDA33CC5A0}"/>
                </a:ext>
              </a:extLst>
            </p:cNvPr>
            <p:cNvGrpSpPr>
              <a:grpSpLocks noChangeAspect="1"/>
            </p:cNvGrpSpPr>
            <p:nvPr>
              <p:custDataLst>
                <p:tags r:id="rId31"/>
              </p:custDataLst>
            </p:nvPr>
          </p:nvGrpSpPr>
          <p:grpSpPr>
            <a:xfrm>
              <a:off x="7723680" y="2829900"/>
              <a:ext cx="228600" cy="228600"/>
              <a:chOff x="762000" y="1270000"/>
              <a:chExt cx="254000" cy="254000"/>
            </a:xfrm>
          </p:grpSpPr>
          <p:sp>
            <p:nvSpPr>
              <p:cNvPr id="161" name="Oval 160">
                <a:extLst>
                  <a:ext uri="{FF2B5EF4-FFF2-40B4-BE49-F238E27FC236}">
                    <a16:creationId xmlns:a16="http://schemas.microsoft.com/office/drawing/2014/main" id="{81477097-8655-4968-A993-EA579ADDDBCF}"/>
                  </a:ext>
                </a:extLst>
              </p:cNvPr>
              <p:cNvSpPr/>
              <p:nvPr>
                <p:custDataLst>
                  <p:tags r:id="rId35"/>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2" name="Arc 161">
                <a:extLst>
                  <a:ext uri="{FF2B5EF4-FFF2-40B4-BE49-F238E27FC236}">
                    <a16:creationId xmlns:a16="http://schemas.microsoft.com/office/drawing/2014/main" id="{EAFFF099-23A4-4400-9308-28EB2E760A74}"/>
                  </a:ext>
                </a:extLst>
              </p:cNvPr>
              <p:cNvSpPr/>
              <p:nvPr>
                <p:custDataLst>
                  <p:tags r:id="rId36"/>
                </p:custDataLst>
              </p:nvPr>
            </p:nvSpPr>
            <p:spPr>
              <a:xfrm>
                <a:off x="762000" y="1270000"/>
                <a:ext cx="254000" cy="254000"/>
              </a:xfrm>
              <a:prstGeom prst="arc">
                <a:avLst>
                  <a:gd name="adj1" fmla="val 16200000"/>
                  <a:gd name="adj2" fmla="val 108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nvGrpSpPr>
            <p:cNvPr id="158" name="MoonLegend5">
              <a:extLst>
                <a:ext uri="{FF2B5EF4-FFF2-40B4-BE49-F238E27FC236}">
                  <a16:creationId xmlns:a16="http://schemas.microsoft.com/office/drawing/2014/main" id="{157F392C-3A22-465F-B4F0-A7E9FD7A01A1}"/>
                </a:ext>
              </a:extLst>
            </p:cNvPr>
            <p:cNvGrpSpPr>
              <a:grpSpLocks noChangeAspect="1"/>
            </p:cNvGrpSpPr>
            <p:nvPr>
              <p:custDataLst>
                <p:tags r:id="rId32"/>
              </p:custDataLst>
            </p:nvPr>
          </p:nvGrpSpPr>
          <p:grpSpPr>
            <a:xfrm>
              <a:off x="7723680" y="3205716"/>
              <a:ext cx="228600" cy="228600"/>
              <a:chOff x="762000" y="1270000"/>
              <a:chExt cx="254000" cy="254000"/>
            </a:xfrm>
          </p:grpSpPr>
          <p:sp>
            <p:nvSpPr>
              <p:cNvPr id="159" name="Oval 158">
                <a:extLst>
                  <a:ext uri="{FF2B5EF4-FFF2-40B4-BE49-F238E27FC236}">
                    <a16:creationId xmlns:a16="http://schemas.microsoft.com/office/drawing/2014/main" id="{BE9440E9-0BAB-4509-A556-8A80E9683FAB}"/>
                  </a:ext>
                </a:extLst>
              </p:cNvPr>
              <p:cNvSpPr/>
              <p:nvPr>
                <p:custDataLst>
                  <p:tags r:id="rId33"/>
                </p:custDataLst>
              </p:nvPr>
            </p:nvSpPr>
            <p:spPr>
              <a:xfrm>
                <a:off x="762000" y="1270000"/>
                <a:ext cx="254000" cy="254000"/>
              </a:xfrm>
              <a:prstGeom prst="ellipse">
                <a:avLst/>
              </a:prstGeom>
              <a:solidFill>
                <a:srgbClr val="D0D0D0"/>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err="1">
                  <a:solidFill>
                    <a:schemeClr val="tx1"/>
                  </a:solidFill>
                </a:endParaRPr>
              </a:p>
            </p:txBody>
          </p:sp>
          <p:sp>
            <p:nvSpPr>
              <p:cNvPr id="160" name="Arc 159">
                <a:extLst>
                  <a:ext uri="{FF2B5EF4-FFF2-40B4-BE49-F238E27FC236}">
                    <a16:creationId xmlns:a16="http://schemas.microsoft.com/office/drawing/2014/main" id="{CA6DB424-2E98-4F1D-87A4-EE09FA805687}"/>
                  </a:ext>
                </a:extLst>
              </p:cNvPr>
              <p:cNvSpPr/>
              <p:nvPr>
                <p:custDataLst>
                  <p:tags r:id="rId34"/>
                </p:custDataLst>
              </p:nvPr>
            </p:nvSpPr>
            <p:spPr>
              <a:xfrm>
                <a:off x="762000" y="1270000"/>
                <a:ext cx="254000" cy="254000"/>
              </a:xfrm>
              <a:prstGeom prst="arc">
                <a:avLst>
                  <a:gd name="adj1" fmla="val 16200000"/>
                  <a:gd name="adj2" fmla="val 16200000"/>
                </a:avLst>
              </a:prstGeom>
              <a:solidFill>
                <a:schemeClr val="accent1"/>
              </a:solidFill>
              <a:ln w="9525" cap="flat" cmpd="sng" algn="ctr">
                <a:noFill/>
                <a:prstDash val="solid"/>
              </a:ln>
              <a:effectLst/>
              <a:extLst>
                <a:ext uri="{91240B29-F687-4F45-9708-019B960494DF}">
                  <a14:hiddenLine xmlns:a14="http://schemas.microsoft.com/office/drawing/2010/main" w="0" cap="flat" cmpd="sng" algn="ctr">
                    <a:solidFill>
                      <a:schemeClr val="bg1"/>
                    </a:solidFill>
                    <a:prstDash val="solid"/>
                    <a:round/>
                    <a:headEnd type="none" w="med" len="med"/>
                    <a:tailEnd type="none" w="med" len="med"/>
                  </a14:hiddenLine>
                </a:ext>
              </a:extLst>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grpSp>
      </p:grpSp>
      <p:grpSp>
        <p:nvGrpSpPr>
          <p:cNvPr id="169" name="Sticker" hidden="1">
            <a:extLst>
              <a:ext uri="{FF2B5EF4-FFF2-40B4-BE49-F238E27FC236}">
                <a16:creationId xmlns:a16="http://schemas.microsoft.com/office/drawing/2014/main" id="{2FA9271D-5EE0-4D66-9FDF-E4D1535949E8}"/>
              </a:ext>
            </a:extLst>
          </p:cNvPr>
          <p:cNvGrpSpPr>
            <a:grpSpLocks noChangeAspect="1"/>
          </p:cNvGrpSpPr>
          <p:nvPr userDrawn="1"/>
        </p:nvGrpSpPr>
        <p:grpSpPr bwMode="gray">
          <a:xfrm>
            <a:off x="558192" y="1289273"/>
            <a:ext cx="429605" cy="156997"/>
            <a:chOff x="8456447" y="272180"/>
            <a:chExt cx="322188" cy="156966"/>
          </a:xfrm>
        </p:grpSpPr>
        <p:sp>
          <p:nvSpPr>
            <p:cNvPr id="170" name="StickerRectangle">
              <a:extLst>
                <a:ext uri="{FF2B5EF4-FFF2-40B4-BE49-F238E27FC236}">
                  <a16:creationId xmlns:a16="http://schemas.microsoft.com/office/drawing/2014/main" id="{27342EFB-A6AF-4379-A9C9-4F8DD97D160E}"/>
                </a:ext>
              </a:extLst>
            </p:cNvPr>
            <p:cNvSpPr>
              <a:spLocks noChangeArrowheads="1"/>
            </p:cNvSpPr>
            <p:nvPr userDrawn="1"/>
          </p:nvSpPr>
          <p:spPr bwMode="gray">
            <a:xfrm>
              <a:off x="8456447" y="272180"/>
              <a:ext cx="322188" cy="156966"/>
            </a:xfrm>
            <a:prstGeom prst="leftRightArrow">
              <a:avLst>
                <a:gd name="adj1" fmla="val 100000"/>
                <a:gd name="adj2" fmla="val 0"/>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0" tIns="0" rIns="0" bIns="18288" anchor="t" anchorCtr="0">
              <a:spAutoFit/>
            </a:bodyPr>
            <a:lstStyle/>
            <a:p>
              <a:pPr algn="l" defTabSz="1193860">
                <a:buClr>
                  <a:schemeClr val="tx2"/>
                </a:buClr>
              </a:pPr>
              <a:r>
                <a:rPr lang="en-US" sz="900" b="1" spc="50" dirty="0">
                  <a:ln w="3175">
                    <a:noFill/>
                  </a:ln>
                  <a:solidFill>
                    <a:schemeClr val="tx1"/>
                  </a:solidFill>
                </a:rPr>
                <a:t>Sticker</a:t>
              </a:r>
              <a:endParaRPr lang="en-US" sz="800" baseline="0" dirty="0">
                <a:solidFill>
                  <a:schemeClr val="tx1"/>
                </a:solidFill>
                <a:latin typeface="+mn-lt"/>
                <a:ea typeface="+mn-ea"/>
              </a:endParaRPr>
            </a:p>
          </p:txBody>
        </p:sp>
        <p:cxnSp>
          <p:nvCxnSpPr>
            <p:cNvPr id="171" name="StickerUnderline">
              <a:extLst>
                <a:ext uri="{FF2B5EF4-FFF2-40B4-BE49-F238E27FC236}">
                  <a16:creationId xmlns:a16="http://schemas.microsoft.com/office/drawing/2014/main" id="{AC518518-EC41-445B-B558-9DBD24A778EA}"/>
                </a:ext>
              </a:extLst>
            </p:cNvPr>
            <p:cNvCxnSpPr>
              <a:cxnSpLocks noChangeShapeType="1"/>
              <a:stCxn id="170" idx="4"/>
              <a:endCxn id="170" idx="6"/>
            </p:cNvCxnSpPr>
            <p:nvPr/>
          </p:nvCxnSpPr>
          <p:spPr bwMode="gray">
            <a:xfrm>
              <a:off x="8456447" y="429146"/>
              <a:ext cx="322188" cy="0"/>
            </a:xfrm>
            <a:prstGeom prst="straightConnector1">
              <a:avLst/>
            </a:prstGeom>
            <a:noFill/>
            <a:ln w="4191">
              <a:solidFill>
                <a:schemeClr val="tx1"/>
              </a:solidFill>
              <a:round/>
              <a:headEnd/>
              <a:tailEnd/>
            </a:ln>
            <a:extLst>
              <a:ext uri="{909E8E84-426E-40DD-AFC4-6F175D3DCCD1}">
                <a14:hiddenFill xmlns:a14="http://schemas.microsoft.com/office/drawing/2010/main">
                  <a:noFill/>
                </a14:hiddenFill>
              </a:ext>
            </a:extLst>
          </p:spPr>
        </p:cxnSp>
      </p:grpSp>
      <p:grpSp>
        <p:nvGrpSpPr>
          <p:cNvPr id="179" name="LegendLines" hidden="1">
            <a:extLst>
              <a:ext uri="{FF2B5EF4-FFF2-40B4-BE49-F238E27FC236}">
                <a16:creationId xmlns:a16="http://schemas.microsoft.com/office/drawing/2014/main" id="{BA3F11B7-574B-46B5-AA05-051B7C0195CA}"/>
              </a:ext>
            </a:extLst>
          </p:cNvPr>
          <p:cNvGrpSpPr/>
          <p:nvPr userDrawn="1"/>
        </p:nvGrpSpPr>
        <p:grpSpPr>
          <a:xfrm>
            <a:off x="10367929" y="3301675"/>
            <a:ext cx="1269335" cy="958286"/>
            <a:chOff x="4372690" y="3739101"/>
            <a:chExt cx="1269335" cy="958286"/>
          </a:xfrm>
        </p:grpSpPr>
        <p:sp>
          <p:nvSpPr>
            <p:cNvPr id="180" name="Legend1">
              <a:extLst>
                <a:ext uri="{FF2B5EF4-FFF2-40B4-BE49-F238E27FC236}">
                  <a16:creationId xmlns:a16="http://schemas.microsoft.com/office/drawing/2014/main" id="{A89F3277-B9B0-4605-94B5-1A0F3CF3FD94}"/>
                </a:ext>
              </a:extLst>
            </p:cNvPr>
            <p:cNvSpPr txBox="1"/>
            <p:nvPr/>
          </p:nvSpPr>
          <p:spPr>
            <a:xfrm>
              <a:off x="4988914" y="3739101"/>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1" name="Legend2">
              <a:extLst>
                <a:ext uri="{FF2B5EF4-FFF2-40B4-BE49-F238E27FC236}">
                  <a16:creationId xmlns:a16="http://schemas.microsoft.com/office/drawing/2014/main" id="{728FD0F6-6F17-4DBC-A433-275600325C11}"/>
                </a:ext>
              </a:extLst>
            </p:cNvPr>
            <p:cNvSpPr txBox="1"/>
            <p:nvPr/>
          </p:nvSpPr>
          <p:spPr>
            <a:xfrm>
              <a:off x="4988914" y="4110522"/>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2" name="Legend3">
              <a:extLst>
                <a:ext uri="{FF2B5EF4-FFF2-40B4-BE49-F238E27FC236}">
                  <a16:creationId xmlns:a16="http://schemas.microsoft.com/office/drawing/2014/main" id="{824D0AAE-0E8B-4539-A5E0-724A7C2C5FB7}"/>
                </a:ext>
              </a:extLst>
            </p:cNvPr>
            <p:cNvSpPr txBox="1"/>
            <p:nvPr/>
          </p:nvSpPr>
          <p:spPr>
            <a:xfrm>
              <a:off x="4988914" y="4481943"/>
              <a:ext cx="653111" cy="215444"/>
            </a:xfrm>
            <a:prstGeom prst="rect">
              <a:avLst/>
            </a:prstGeom>
            <a:noFill/>
            <a:ln>
              <a:noFill/>
              <a:miter lim="800000"/>
            </a:ln>
          </p:spPr>
          <p:txBody>
            <a:bodyPr wrap="square" lIns="0" tIns="0" rIns="0" bIns="0" rtlCol="0" anchor="ctr" anchorCtr="0">
              <a:spAutoFit/>
            </a:bodyPr>
            <a:lstStyle/>
            <a:p>
              <a:pPr>
                <a:spcAft>
                  <a:spcPts val="600"/>
                </a:spcAft>
              </a:pPr>
              <a:r>
                <a:rPr lang="en-US" sz="1400" dirty="0"/>
                <a:t>Legend</a:t>
              </a:r>
            </a:p>
          </p:txBody>
        </p:sp>
        <p:sp>
          <p:nvSpPr>
            <p:cNvPr id="183" name="LineLegend3">
              <a:extLst>
                <a:ext uri="{FF2B5EF4-FFF2-40B4-BE49-F238E27FC236}">
                  <a16:creationId xmlns:a16="http://schemas.microsoft.com/office/drawing/2014/main" id="{15B966CE-74A4-42D7-84D1-50EE1BD807B7}"/>
                </a:ext>
              </a:extLst>
            </p:cNvPr>
            <p:cNvSpPr>
              <a:spLocks noChangeShapeType="1"/>
            </p:cNvSpPr>
            <p:nvPr/>
          </p:nvSpPr>
          <p:spPr bwMode="gray">
            <a:xfrm>
              <a:off x="4372690" y="4588113"/>
              <a:ext cx="457200" cy="0"/>
            </a:xfrm>
            <a:prstGeom prst="line">
              <a:avLst/>
            </a:prstGeom>
            <a:noFill/>
            <a:ln w="28575">
              <a:solidFill>
                <a:schemeClr val="accent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4" name="LineLegend2">
              <a:extLst>
                <a:ext uri="{FF2B5EF4-FFF2-40B4-BE49-F238E27FC236}">
                  <a16:creationId xmlns:a16="http://schemas.microsoft.com/office/drawing/2014/main" id="{4AD11E2E-205C-4B89-BD31-DA18921C3385}"/>
                </a:ext>
              </a:extLst>
            </p:cNvPr>
            <p:cNvSpPr>
              <a:spLocks noChangeShapeType="1"/>
            </p:cNvSpPr>
            <p:nvPr/>
          </p:nvSpPr>
          <p:spPr bwMode="gray">
            <a:xfrm>
              <a:off x="4372690" y="4214754"/>
              <a:ext cx="457200" cy="0"/>
            </a:xfrm>
            <a:prstGeom prst="line">
              <a:avLst/>
            </a:prstGeom>
            <a:noFill/>
            <a:ln w="28575">
              <a:solidFill>
                <a:schemeClr val="accent1"/>
              </a:solidFill>
              <a:prstDash val="dash"/>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sp>
          <p:nvSpPr>
            <p:cNvPr id="185" name="LineLegend1">
              <a:extLst>
                <a:ext uri="{FF2B5EF4-FFF2-40B4-BE49-F238E27FC236}">
                  <a16:creationId xmlns:a16="http://schemas.microsoft.com/office/drawing/2014/main" id="{393D5D55-EAFF-4EBE-B2CF-AF057C324E68}"/>
                </a:ext>
              </a:extLst>
            </p:cNvPr>
            <p:cNvSpPr>
              <a:spLocks noChangeShapeType="1"/>
            </p:cNvSpPr>
            <p:nvPr/>
          </p:nvSpPr>
          <p:spPr bwMode="gray">
            <a:xfrm>
              <a:off x="4372690" y="3846823"/>
              <a:ext cx="457200" cy="0"/>
            </a:xfrm>
            <a:prstGeom prst="line">
              <a:avLst/>
            </a:prstGeom>
            <a:noFill/>
            <a:ln w="28575">
              <a:solidFill>
                <a:schemeClr val="accent1"/>
              </a:solidFill>
              <a:prstDash val="sysDot"/>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baseline="0" dirty="0">
                <a:latin typeface="+mn-lt"/>
                <a:ea typeface="+mn-ea"/>
              </a:endParaRPr>
            </a:p>
          </p:txBody>
        </p:sp>
      </p:grpSp>
    </p:spTree>
    <p:extLst>
      <p:ext uri="{BB962C8B-B14F-4D97-AF65-F5344CB8AC3E}">
        <p14:creationId xmlns:p14="http://schemas.microsoft.com/office/powerpoint/2010/main" val="2892057578"/>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 id="2147483692" r:id="rId14"/>
    <p:sldLayoutId id="2147483693" r:id="rId15"/>
    <p:sldLayoutId id="2147483694" r:id="rId16"/>
    <p:sldLayoutId id="2147483695" r:id="rId17"/>
  </p:sldLayoutIdLst>
  <p:txStyles>
    <p:titleStyle>
      <a:lvl1pPr algn="l" defTabSz="914400" rtl="0" eaLnBrk="1" latinLnBrk="0" hangingPunct="1">
        <a:lnSpc>
          <a:spcPct val="100000"/>
        </a:lnSpc>
        <a:spcBef>
          <a:spcPct val="0"/>
        </a:spcBef>
        <a:buNone/>
        <a:defRPr sz="2500" b="1" kern="1200" spc="0" baseline="0">
          <a:ln w="6350" cap="flat">
            <a:noFill/>
            <a:miter lim="800000"/>
          </a:ln>
          <a:solidFill>
            <a:schemeClr val="tx1"/>
          </a:solidFill>
          <a:latin typeface="+mj-lt"/>
          <a:ea typeface="+mj-ea"/>
          <a:cs typeface="+mj-cs"/>
        </a:defRPr>
      </a:lvl1pPr>
    </p:titleStyle>
    <p:body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extLst>
    <p:ext uri="{27BBF7A9-308A-43DC-89C8-2F10F3537804}">
      <p15:sldGuideLst xmlns:p15="http://schemas.microsoft.com/office/powerpoint/2012/main">
        <p15:guide id="1" orient="horz" pos="1368">
          <p15:clr>
            <a:srgbClr val="5ACBF0"/>
          </p15:clr>
        </p15:guide>
        <p15:guide id="3" orient="horz" pos="3912">
          <p15:clr>
            <a:srgbClr val="5ACBF0"/>
          </p15:clr>
        </p15:guide>
        <p15:guide id="4" orient="horz" pos="1075">
          <p15:clr>
            <a:srgbClr val="F26B43"/>
          </p15:clr>
        </p15:guide>
        <p15:guide id="5" pos="7329">
          <p15:clr>
            <a:srgbClr val="F26B43"/>
          </p15:clr>
        </p15:guide>
        <p15:guide id="6" pos="345">
          <p15:clr>
            <a:srgbClr val="F26B43"/>
          </p15:clr>
        </p15:guide>
        <p15:guide id="8" orient="horz" pos="4063">
          <p15:clr>
            <a:srgbClr val="F26B43"/>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tags" Target="../tags/tag363.xml"/><Relationship Id="rId2" Type="http://schemas.openxmlformats.org/officeDocument/2006/relationships/tags" Target="../tags/tag362.xml"/><Relationship Id="rId1" Type="http://schemas.openxmlformats.org/officeDocument/2006/relationships/tags" Target="../tags/tag361.xml"/><Relationship Id="rId6" Type="http://schemas.openxmlformats.org/officeDocument/2006/relationships/image" Target="../media/image55.png"/><Relationship Id="rId5" Type="http://schemas.openxmlformats.org/officeDocument/2006/relationships/slideLayout" Target="../slideLayouts/slideLayout10.xml"/><Relationship Id="rId4" Type="http://schemas.openxmlformats.org/officeDocument/2006/relationships/tags" Target="../tags/tag364.xml"/></Relationships>
</file>

<file path=ppt/slides/_rels/slide11.xml.rels><?xml version="1.0" encoding="UTF-8" standalone="yes"?>
<Relationships xmlns="http://schemas.openxmlformats.org/package/2006/relationships"><Relationship Id="rId8" Type="http://schemas.openxmlformats.org/officeDocument/2006/relationships/slideLayout" Target="../slideLayouts/slideLayout19.xml"/><Relationship Id="rId3" Type="http://schemas.openxmlformats.org/officeDocument/2006/relationships/tags" Target="../tags/tag367.xml"/><Relationship Id="rId7" Type="http://schemas.openxmlformats.org/officeDocument/2006/relationships/tags" Target="../tags/tag371.xml"/><Relationship Id="rId2" Type="http://schemas.openxmlformats.org/officeDocument/2006/relationships/tags" Target="../tags/tag366.xml"/><Relationship Id="rId1" Type="http://schemas.openxmlformats.org/officeDocument/2006/relationships/tags" Target="../tags/tag365.xml"/><Relationship Id="rId6" Type="http://schemas.openxmlformats.org/officeDocument/2006/relationships/tags" Target="../tags/tag370.xml"/><Relationship Id="rId5" Type="http://schemas.openxmlformats.org/officeDocument/2006/relationships/tags" Target="../tags/tag369.xml"/><Relationship Id="rId10" Type="http://schemas.openxmlformats.org/officeDocument/2006/relationships/image" Target="../media/image56.png"/><Relationship Id="rId4" Type="http://schemas.openxmlformats.org/officeDocument/2006/relationships/tags" Target="../tags/tag368.xml"/><Relationship Id="rId9" Type="http://schemas.openxmlformats.org/officeDocument/2006/relationships/notesSlide" Target="../notesSlides/notesSlide8.xml"/></Relationships>
</file>

<file path=ppt/slides/_rels/slide12.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notesSlide" Target="../notesSlides/notesSlide9.xml"/><Relationship Id="rId7" Type="http://schemas.openxmlformats.org/officeDocument/2006/relationships/image" Target="../media/image58.wmf"/><Relationship Id="rId2" Type="http://schemas.openxmlformats.org/officeDocument/2006/relationships/slideLayout" Target="../slideLayouts/slideLayout2.xml"/><Relationship Id="rId1" Type="http://schemas.openxmlformats.org/officeDocument/2006/relationships/vmlDrawing" Target="../drawings/vmlDrawing24.vml"/><Relationship Id="rId6" Type="http://schemas.openxmlformats.org/officeDocument/2006/relationships/oleObject" Target="../embeddings/oleObject25.bin"/><Relationship Id="rId11" Type="http://schemas.openxmlformats.org/officeDocument/2006/relationships/image" Target="../media/image60.wmf"/><Relationship Id="rId5" Type="http://schemas.openxmlformats.org/officeDocument/2006/relationships/image" Target="../media/image57.wmf"/><Relationship Id="rId10" Type="http://schemas.openxmlformats.org/officeDocument/2006/relationships/oleObject" Target="../embeddings/oleObject27.bin"/><Relationship Id="rId4" Type="http://schemas.openxmlformats.org/officeDocument/2006/relationships/oleObject" Target="../embeddings/oleObject24.bin"/><Relationship Id="rId9" Type="http://schemas.openxmlformats.org/officeDocument/2006/relationships/image" Target="../media/image59.wmf"/></Relationships>
</file>

<file path=ppt/slides/_rels/slide13.xml.rels><?xml version="1.0" encoding="UTF-8" standalone="yes"?>
<Relationships xmlns="http://schemas.openxmlformats.org/package/2006/relationships"><Relationship Id="rId8" Type="http://schemas.openxmlformats.org/officeDocument/2006/relationships/oleObject" Target="../embeddings/oleObject28.bin"/><Relationship Id="rId13" Type="http://schemas.openxmlformats.org/officeDocument/2006/relationships/image" Target="../media/image62.png"/><Relationship Id="rId18" Type="http://schemas.microsoft.com/office/2007/relationships/diagramDrawing" Target="../diagrams/drawing1.xml"/><Relationship Id="rId3" Type="http://schemas.openxmlformats.org/officeDocument/2006/relationships/tags" Target="../tags/tag373.xml"/><Relationship Id="rId7" Type="http://schemas.openxmlformats.org/officeDocument/2006/relationships/image" Target="../media/image66.png"/><Relationship Id="rId12" Type="http://schemas.openxmlformats.org/officeDocument/2006/relationships/image" Target="../media/image56.png"/><Relationship Id="rId17" Type="http://schemas.openxmlformats.org/officeDocument/2006/relationships/diagramColors" Target="../diagrams/colors1.xml"/><Relationship Id="rId2" Type="http://schemas.openxmlformats.org/officeDocument/2006/relationships/tags" Target="../tags/tag372.xml"/><Relationship Id="rId16" Type="http://schemas.openxmlformats.org/officeDocument/2006/relationships/diagramQuickStyle" Target="../diagrams/quickStyle1.xml"/><Relationship Id="rId1" Type="http://schemas.openxmlformats.org/officeDocument/2006/relationships/vmlDrawing" Target="../drawings/vmlDrawing25.vml"/><Relationship Id="rId6" Type="http://schemas.openxmlformats.org/officeDocument/2006/relationships/notesSlide" Target="../notesSlides/notesSlide10.xml"/><Relationship Id="rId11" Type="http://schemas.openxmlformats.org/officeDocument/2006/relationships/image" Target="../media/image61.wmf"/><Relationship Id="rId5" Type="http://schemas.openxmlformats.org/officeDocument/2006/relationships/slideLayout" Target="../slideLayouts/slideLayout2.xml"/><Relationship Id="rId15" Type="http://schemas.openxmlformats.org/officeDocument/2006/relationships/diagramLayout" Target="../diagrams/layout1.xml"/><Relationship Id="rId10" Type="http://schemas.openxmlformats.org/officeDocument/2006/relationships/oleObject" Target="../embeddings/oleObject28.bin"/><Relationship Id="rId4" Type="http://schemas.openxmlformats.org/officeDocument/2006/relationships/tags" Target="../tags/tag374.xml"/><Relationship Id="rId9" Type="http://schemas.openxmlformats.org/officeDocument/2006/relationships/image" Target="../media/image61.wmf"/><Relationship Id="rId14" Type="http://schemas.openxmlformats.org/officeDocument/2006/relationships/diagramData" Target="../diagrams/data1.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tags" Target="../tags/tag376.xml"/><Relationship Id="rId1" Type="http://schemas.openxmlformats.org/officeDocument/2006/relationships/tags" Target="../tags/tag375.xml"/><Relationship Id="rId6" Type="http://schemas.openxmlformats.org/officeDocument/2006/relationships/image" Target="../media/image64.png"/><Relationship Id="rId5" Type="http://schemas.openxmlformats.org/officeDocument/2006/relationships/image" Target="../media/image63.png"/><Relationship Id="rId4" Type="http://schemas.openxmlformats.org/officeDocument/2006/relationships/notesSlide" Target="../notesSlides/notesSlide1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9.xml"/></Relationships>
</file>

<file path=ppt/slides/_rels/slide18.xml.rels><?xml version="1.0" encoding="UTF-8" standalone="yes"?>
<Relationships xmlns="http://schemas.openxmlformats.org/package/2006/relationships"><Relationship Id="rId8" Type="http://schemas.openxmlformats.org/officeDocument/2006/relationships/image" Target="../media/image67.png"/><Relationship Id="rId3" Type="http://schemas.openxmlformats.org/officeDocument/2006/relationships/tags" Target="../tags/tag379.xml"/><Relationship Id="rId7" Type="http://schemas.openxmlformats.org/officeDocument/2006/relationships/tags" Target="../tags/tag379.xml"/><Relationship Id="rId2" Type="http://schemas.openxmlformats.org/officeDocument/2006/relationships/tags" Target="../tags/tag378.xml"/><Relationship Id="rId1" Type="http://schemas.openxmlformats.org/officeDocument/2006/relationships/tags" Target="../tags/tag377.xml"/><Relationship Id="rId6" Type="http://schemas.openxmlformats.org/officeDocument/2006/relationships/notesSlide" Target="../notesSlides/notesSlide13.xml"/><Relationship Id="rId5" Type="http://schemas.openxmlformats.org/officeDocument/2006/relationships/slideLayout" Target="../slideLayouts/slideLayout28.xml"/><Relationship Id="rId10" Type="http://schemas.openxmlformats.org/officeDocument/2006/relationships/image" Target="../media/image68.png"/><Relationship Id="rId4" Type="http://schemas.openxmlformats.org/officeDocument/2006/relationships/tags" Target="../tags/tag380.xml"/><Relationship Id="rId9" Type="http://schemas.openxmlformats.org/officeDocument/2006/relationships/tags" Target="../tags/tag378.xml"/></Relationships>
</file>

<file path=ppt/slides/_rels/slide19.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382.xml"/><Relationship Id="rId1" Type="http://schemas.openxmlformats.org/officeDocument/2006/relationships/tags" Target="../tags/tag381.xml"/><Relationship Id="rId6" Type="http://schemas.openxmlformats.org/officeDocument/2006/relationships/image" Target="../media/image65.png"/><Relationship Id="rId5" Type="http://schemas.openxmlformats.org/officeDocument/2006/relationships/chart" Target="../charts/chart1.xml"/><Relationship Id="rId4" Type="http://schemas.openxmlformats.org/officeDocument/2006/relationships/notesSlide" Target="../notesSlides/notesSlide1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8" Type="http://schemas.openxmlformats.org/officeDocument/2006/relationships/image" Target="../media/image69.png"/><Relationship Id="rId3" Type="http://schemas.openxmlformats.org/officeDocument/2006/relationships/tags" Target="../tags/tag383.xml"/><Relationship Id="rId7" Type="http://schemas.openxmlformats.org/officeDocument/2006/relationships/notesSlide" Target="../notesSlides/notesSlide15.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slideLayout" Target="../slideLayouts/slideLayout30.xml"/><Relationship Id="rId5" Type="http://schemas.openxmlformats.org/officeDocument/2006/relationships/tags" Target="../tags/tag385.xml"/><Relationship Id="rId4" Type="http://schemas.openxmlformats.org/officeDocument/2006/relationships/tags" Target="../tags/tag384.xml"/></Relationships>
</file>

<file path=ppt/slides/_rels/slide21.xml.rels><?xml version="1.0" encoding="UTF-8" standalone="yes"?>
<Relationships xmlns="http://schemas.openxmlformats.org/package/2006/relationships"><Relationship Id="rId8" Type="http://schemas.openxmlformats.org/officeDocument/2006/relationships/oleObject" Target="../embeddings/oleObject30.bin"/><Relationship Id="rId3" Type="http://schemas.openxmlformats.org/officeDocument/2006/relationships/tags" Target="../tags/tag387.xml"/><Relationship Id="rId7" Type="http://schemas.openxmlformats.org/officeDocument/2006/relationships/image" Target="../media/image70.wmf"/><Relationship Id="rId2" Type="http://schemas.openxmlformats.org/officeDocument/2006/relationships/tags" Target="../tags/tag386.xml"/><Relationship Id="rId1" Type="http://schemas.openxmlformats.org/officeDocument/2006/relationships/vmlDrawing" Target="../drawings/vmlDrawing26.vml"/><Relationship Id="rId6" Type="http://schemas.openxmlformats.org/officeDocument/2006/relationships/oleObject" Target="../embeddings/oleObject29.bin"/><Relationship Id="rId11" Type="http://schemas.openxmlformats.org/officeDocument/2006/relationships/image" Target="../media/image72.wmf"/><Relationship Id="rId5" Type="http://schemas.openxmlformats.org/officeDocument/2006/relationships/notesSlide" Target="../notesSlides/notesSlide16.xml"/><Relationship Id="rId10" Type="http://schemas.openxmlformats.org/officeDocument/2006/relationships/oleObject" Target="../embeddings/oleObject31.bin"/><Relationship Id="rId4" Type="http://schemas.openxmlformats.org/officeDocument/2006/relationships/slideLayout" Target="../slideLayouts/slideLayout28.xml"/><Relationship Id="rId9" Type="http://schemas.openxmlformats.org/officeDocument/2006/relationships/image" Target="../media/image71.wmf"/></Relationships>
</file>

<file path=ppt/slides/_rels/slide22.xml.rels><?xml version="1.0" encoding="UTF-8" standalone="yes"?>
<Relationships xmlns="http://schemas.openxmlformats.org/package/2006/relationships"><Relationship Id="rId8" Type="http://schemas.openxmlformats.org/officeDocument/2006/relationships/notesSlide" Target="../notesSlides/notesSlide17.xml"/><Relationship Id="rId13" Type="http://schemas.openxmlformats.org/officeDocument/2006/relationships/image" Target="../media/image77.png"/><Relationship Id="rId3" Type="http://schemas.openxmlformats.org/officeDocument/2006/relationships/video" Target="../media/media2.mp4"/><Relationship Id="rId7" Type="http://schemas.openxmlformats.org/officeDocument/2006/relationships/slideLayout" Target="../slideLayouts/slideLayout21.xml"/><Relationship Id="rId12" Type="http://schemas.openxmlformats.org/officeDocument/2006/relationships/image" Target="../media/image76.png"/><Relationship Id="rId2" Type="http://schemas.microsoft.com/office/2007/relationships/media" Target="../media/media2.mp4"/><Relationship Id="rId1" Type="http://schemas.openxmlformats.org/officeDocument/2006/relationships/tags" Target="../tags/tag388.xml"/><Relationship Id="rId6" Type="http://schemas.openxmlformats.org/officeDocument/2006/relationships/tags" Target="../tags/tag389.xml"/><Relationship Id="rId11" Type="http://schemas.openxmlformats.org/officeDocument/2006/relationships/image" Target="../media/image75.png"/><Relationship Id="rId5" Type="http://schemas.openxmlformats.org/officeDocument/2006/relationships/video" Target="../media/media3.mp4"/><Relationship Id="rId10" Type="http://schemas.openxmlformats.org/officeDocument/2006/relationships/image" Target="../media/image74.png"/><Relationship Id="rId4" Type="http://schemas.microsoft.com/office/2007/relationships/media" Target="../media/media3.mp4"/><Relationship Id="rId9" Type="http://schemas.openxmlformats.org/officeDocument/2006/relationships/image" Target="../media/image73.png"/><Relationship Id="rId14" Type="http://schemas.openxmlformats.org/officeDocument/2006/relationships/image" Target="../media/image78.png"/></Relationships>
</file>

<file path=ppt/slides/_rels/slide23.xml.rels><?xml version="1.0" encoding="UTF-8" standalone="yes"?>
<Relationships xmlns="http://schemas.openxmlformats.org/package/2006/relationships"><Relationship Id="rId8" Type="http://schemas.openxmlformats.org/officeDocument/2006/relationships/image" Target="../media/image79.png"/><Relationship Id="rId3" Type="http://schemas.microsoft.com/office/2007/relationships/media" Target="../media/media4.mp4"/><Relationship Id="rId7" Type="http://schemas.openxmlformats.org/officeDocument/2006/relationships/notesSlide" Target="../notesSlides/notesSlide18.xml"/><Relationship Id="rId2" Type="http://schemas.openxmlformats.org/officeDocument/2006/relationships/tags" Target="../tags/tag391.xml"/><Relationship Id="rId1" Type="http://schemas.openxmlformats.org/officeDocument/2006/relationships/tags" Target="../tags/tag390.xml"/><Relationship Id="rId6" Type="http://schemas.openxmlformats.org/officeDocument/2006/relationships/slideLayout" Target="../slideLayouts/slideLayout2.xml"/><Relationship Id="rId5" Type="http://schemas.openxmlformats.org/officeDocument/2006/relationships/tags" Target="../tags/tag392.xml"/><Relationship Id="rId4" Type="http://schemas.openxmlformats.org/officeDocument/2006/relationships/video" Target="../media/media4.mp4"/></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25.xml.rels><?xml version="1.0" encoding="UTF-8" standalone="yes"?>
<Relationships xmlns="http://schemas.openxmlformats.org/package/2006/relationships"><Relationship Id="rId8" Type="http://schemas.openxmlformats.org/officeDocument/2006/relationships/image" Target="../media/image80.png"/><Relationship Id="rId13" Type="http://schemas.openxmlformats.org/officeDocument/2006/relationships/image" Target="../media/image85.svg"/><Relationship Id="rId3" Type="http://schemas.openxmlformats.org/officeDocument/2006/relationships/tags" Target="../tags/tag395.xml"/><Relationship Id="rId7" Type="http://schemas.openxmlformats.org/officeDocument/2006/relationships/notesSlide" Target="../notesSlides/notesSlide19.xml"/><Relationship Id="rId12" Type="http://schemas.openxmlformats.org/officeDocument/2006/relationships/image" Target="../media/image84.png"/><Relationship Id="rId2" Type="http://schemas.openxmlformats.org/officeDocument/2006/relationships/tags" Target="../tags/tag394.xml"/><Relationship Id="rId1" Type="http://schemas.openxmlformats.org/officeDocument/2006/relationships/tags" Target="../tags/tag393.xml"/><Relationship Id="rId6" Type="http://schemas.openxmlformats.org/officeDocument/2006/relationships/slideLayout" Target="../slideLayouts/slideLayout21.xml"/><Relationship Id="rId11" Type="http://schemas.openxmlformats.org/officeDocument/2006/relationships/image" Target="../media/image83.svg"/><Relationship Id="rId5" Type="http://schemas.openxmlformats.org/officeDocument/2006/relationships/tags" Target="../tags/tag397.xml"/><Relationship Id="rId15" Type="http://schemas.openxmlformats.org/officeDocument/2006/relationships/image" Target="../media/image86.png"/><Relationship Id="rId10" Type="http://schemas.openxmlformats.org/officeDocument/2006/relationships/image" Target="../media/image82.png"/><Relationship Id="rId4" Type="http://schemas.openxmlformats.org/officeDocument/2006/relationships/tags" Target="../tags/tag396.xml"/><Relationship Id="rId9" Type="http://schemas.openxmlformats.org/officeDocument/2006/relationships/image" Target="../media/image81.svg"/><Relationship Id="rId14" Type="http://schemas.openxmlformats.org/officeDocument/2006/relationships/image" Target="../media/image62.png"/></Relationships>
</file>

<file path=ppt/slides/_rels/slide26.xml.rels><?xml version="1.0" encoding="UTF-8" standalone="yes"?>
<Relationships xmlns="http://schemas.openxmlformats.org/package/2006/relationships"><Relationship Id="rId8" Type="http://schemas.openxmlformats.org/officeDocument/2006/relationships/chart" Target="../charts/chart2.xml"/><Relationship Id="rId3" Type="http://schemas.openxmlformats.org/officeDocument/2006/relationships/tags" Target="../tags/tag400.xml"/><Relationship Id="rId7" Type="http://schemas.openxmlformats.org/officeDocument/2006/relationships/chart" Target="../charts/chart2.xml"/><Relationship Id="rId12" Type="http://schemas.openxmlformats.org/officeDocument/2006/relationships/image" Target="../media/image88.svg"/><Relationship Id="rId2" Type="http://schemas.openxmlformats.org/officeDocument/2006/relationships/tags" Target="../tags/tag399.xml"/><Relationship Id="rId1" Type="http://schemas.openxmlformats.org/officeDocument/2006/relationships/tags" Target="../tags/tag398.xml"/><Relationship Id="rId6" Type="http://schemas.openxmlformats.org/officeDocument/2006/relationships/slideLayout" Target="../slideLayouts/slideLayout28.xml"/><Relationship Id="rId11" Type="http://schemas.openxmlformats.org/officeDocument/2006/relationships/image" Target="../media/image87.png"/><Relationship Id="rId5" Type="http://schemas.openxmlformats.org/officeDocument/2006/relationships/tags" Target="../tags/tag402.xml"/><Relationship Id="rId10" Type="http://schemas.openxmlformats.org/officeDocument/2006/relationships/image" Target="../media/image81.png"/><Relationship Id="rId4" Type="http://schemas.openxmlformats.org/officeDocument/2006/relationships/tags" Target="../tags/tag401.xml"/><Relationship Id="rId9" Type="http://schemas.openxmlformats.org/officeDocument/2006/relationships/tags" Target="../tags/tag400.xml"/></Relationships>
</file>

<file path=ppt/slides/_rels/slide27.xml.rels><?xml version="1.0" encoding="UTF-8" standalone="yes"?>
<Relationships xmlns="http://schemas.openxmlformats.org/package/2006/relationships"><Relationship Id="rId3" Type="http://schemas.openxmlformats.org/officeDocument/2006/relationships/slideLayout" Target="../slideLayouts/slideLayout27.xml"/><Relationship Id="rId2" Type="http://schemas.openxmlformats.org/officeDocument/2006/relationships/tags" Target="../tags/tag404.xml"/><Relationship Id="rId1" Type="http://schemas.openxmlformats.org/officeDocument/2006/relationships/tags" Target="../tags/tag403.xml"/><Relationship Id="rId4" Type="http://schemas.openxmlformats.org/officeDocument/2006/relationships/image" Target="../media/image840.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8" Type="http://schemas.openxmlformats.org/officeDocument/2006/relationships/notesSlide" Target="../notesSlides/notesSlide20.xml"/><Relationship Id="rId3" Type="http://schemas.openxmlformats.org/officeDocument/2006/relationships/tags" Target="../tags/tag407.xml"/><Relationship Id="rId7" Type="http://schemas.openxmlformats.org/officeDocument/2006/relationships/slideLayout" Target="../slideLayouts/slideLayout21.xml"/><Relationship Id="rId2" Type="http://schemas.openxmlformats.org/officeDocument/2006/relationships/tags" Target="../tags/tag406.xml"/><Relationship Id="rId1" Type="http://schemas.openxmlformats.org/officeDocument/2006/relationships/tags" Target="../tags/tag405.xml"/><Relationship Id="rId6" Type="http://schemas.openxmlformats.org/officeDocument/2006/relationships/tags" Target="../tags/tag410.xml"/><Relationship Id="rId5" Type="http://schemas.openxmlformats.org/officeDocument/2006/relationships/tags" Target="../tags/tag409.xml"/><Relationship Id="rId4" Type="http://schemas.openxmlformats.org/officeDocument/2006/relationships/tags" Target="../tags/tag408.xml"/></Relationships>
</file>

<file path=ppt/slides/_rels/slide3.xml.rels><?xml version="1.0" encoding="UTF-8" standalone="yes"?>
<Relationships xmlns="http://schemas.openxmlformats.org/package/2006/relationships"><Relationship Id="rId13" Type="http://schemas.openxmlformats.org/officeDocument/2006/relationships/tags" Target="../tags/tag333.xml"/><Relationship Id="rId18" Type="http://schemas.openxmlformats.org/officeDocument/2006/relationships/tags" Target="../tags/tag338.xml"/><Relationship Id="rId26" Type="http://schemas.openxmlformats.org/officeDocument/2006/relationships/tags" Target="../tags/tag346.xml"/><Relationship Id="rId39" Type="http://schemas.openxmlformats.org/officeDocument/2006/relationships/image" Target="../media/image12.emf"/><Relationship Id="rId21" Type="http://schemas.openxmlformats.org/officeDocument/2006/relationships/tags" Target="../tags/tag341.xml"/><Relationship Id="rId34" Type="http://schemas.openxmlformats.org/officeDocument/2006/relationships/notesSlide" Target="../notesSlides/notesSlide3.xml"/><Relationship Id="rId42" Type="http://schemas.openxmlformats.org/officeDocument/2006/relationships/image" Target="../media/image15.emf"/><Relationship Id="rId47" Type="http://schemas.openxmlformats.org/officeDocument/2006/relationships/image" Target="../media/image20.emf"/><Relationship Id="rId50" Type="http://schemas.openxmlformats.org/officeDocument/2006/relationships/image" Target="../media/image23.emf"/><Relationship Id="rId55" Type="http://schemas.openxmlformats.org/officeDocument/2006/relationships/image" Target="../media/image28.emf"/><Relationship Id="rId63" Type="http://schemas.openxmlformats.org/officeDocument/2006/relationships/image" Target="../media/image36.emf"/><Relationship Id="rId68" Type="http://schemas.openxmlformats.org/officeDocument/2006/relationships/image" Target="../media/image41.png"/><Relationship Id="rId76" Type="http://schemas.openxmlformats.org/officeDocument/2006/relationships/image" Target="../media/image49.png"/><Relationship Id="rId7" Type="http://schemas.openxmlformats.org/officeDocument/2006/relationships/tags" Target="../tags/tag327.xml"/><Relationship Id="rId71" Type="http://schemas.openxmlformats.org/officeDocument/2006/relationships/image" Target="../media/image44.jpg"/><Relationship Id="rId2" Type="http://schemas.openxmlformats.org/officeDocument/2006/relationships/tags" Target="../tags/tag322.xml"/><Relationship Id="rId16" Type="http://schemas.openxmlformats.org/officeDocument/2006/relationships/tags" Target="../tags/tag336.xml"/><Relationship Id="rId29" Type="http://schemas.openxmlformats.org/officeDocument/2006/relationships/tags" Target="../tags/tag349.xml"/><Relationship Id="rId11" Type="http://schemas.openxmlformats.org/officeDocument/2006/relationships/tags" Target="../tags/tag331.xml"/><Relationship Id="rId24" Type="http://schemas.openxmlformats.org/officeDocument/2006/relationships/tags" Target="../tags/tag344.xml"/><Relationship Id="rId32" Type="http://schemas.openxmlformats.org/officeDocument/2006/relationships/tags" Target="../tags/tag352.xml"/><Relationship Id="rId37" Type="http://schemas.openxmlformats.org/officeDocument/2006/relationships/image" Target="../media/image10.emf"/><Relationship Id="rId40" Type="http://schemas.openxmlformats.org/officeDocument/2006/relationships/image" Target="../media/image13.emf"/><Relationship Id="rId45" Type="http://schemas.openxmlformats.org/officeDocument/2006/relationships/image" Target="../media/image18.emf"/><Relationship Id="rId53" Type="http://schemas.openxmlformats.org/officeDocument/2006/relationships/image" Target="../media/image26.emf"/><Relationship Id="rId58" Type="http://schemas.openxmlformats.org/officeDocument/2006/relationships/image" Target="../media/image31.emf"/><Relationship Id="rId66" Type="http://schemas.openxmlformats.org/officeDocument/2006/relationships/image" Target="../media/image39.png"/><Relationship Id="rId74" Type="http://schemas.openxmlformats.org/officeDocument/2006/relationships/image" Target="../media/image47.png"/><Relationship Id="rId5" Type="http://schemas.openxmlformats.org/officeDocument/2006/relationships/tags" Target="../tags/tag325.xml"/><Relationship Id="rId15" Type="http://schemas.openxmlformats.org/officeDocument/2006/relationships/tags" Target="../tags/tag335.xml"/><Relationship Id="rId23" Type="http://schemas.openxmlformats.org/officeDocument/2006/relationships/tags" Target="../tags/tag343.xml"/><Relationship Id="rId28" Type="http://schemas.openxmlformats.org/officeDocument/2006/relationships/tags" Target="../tags/tag348.xml"/><Relationship Id="rId36" Type="http://schemas.openxmlformats.org/officeDocument/2006/relationships/image" Target="../media/image9.emf"/><Relationship Id="rId49" Type="http://schemas.openxmlformats.org/officeDocument/2006/relationships/image" Target="../media/image22.emf"/><Relationship Id="rId57" Type="http://schemas.openxmlformats.org/officeDocument/2006/relationships/image" Target="../media/image30.emf"/><Relationship Id="rId61" Type="http://schemas.openxmlformats.org/officeDocument/2006/relationships/image" Target="../media/image34.emf"/><Relationship Id="rId10" Type="http://schemas.openxmlformats.org/officeDocument/2006/relationships/tags" Target="../tags/tag330.xml"/><Relationship Id="rId19" Type="http://schemas.openxmlformats.org/officeDocument/2006/relationships/tags" Target="../tags/tag339.xml"/><Relationship Id="rId31" Type="http://schemas.openxmlformats.org/officeDocument/2006/relationships/tags" Target="../tags/tag351.xml"/><Relationship Id="rId44" Type="http://schemas.openxmlformats.org/officeDocument/2006/relationships/image" Target="../media/image17.emf"/><Relationship Id="rId52" Type="http://schemas.openxmlformats.org/officeDocument/2006/relationships/image" Target="../media/image25.emf"/><Relationship Id="rId60" Type="http://schemas.openxmlformats.org/officeDocument/2006/relationships/image" Target="../media/image33.emf"/><Relationship Id="rId65" Type="http://schemas.openxmlformats.org/officeDocument/2006/relationships/image" Target="../media/image38.jpeg"/><Relationship Id="rId73" Type="http://schemas.openxmlformats.org/officeDocument/2006/relationships/image" Target="../media/image46.png"/><Relationship Id="rId4" Type="http://schemas.openxmlformats.org/officeDocument/2006/relationships/tags" Target="../tags/tag324.xml"/><Relationship Id="rId9" Type="http://schemas.openxmlformats.org/officeDocument/2006/relationships/tags" Target="../tags/tag329.xml"/><Relationship Id="rId14" Type="http://schemas.openxmlformats.org/officeDocument/2006/relationships/tags" Target="../tags/tag334.xml"/><Relationship Id="rId22" Type="http://schemas.openxmlformats.org/officeDocument/2006/relationships/tags" Target="../tags/tag342.xml"/><Relationship Id="rId27" Type="http://schemas.openxmlformats.org/officeDocument/2006/relationships/tags" Target="../tags/tag347.xml"/><Relationship Id="rId30" Type="http://schemas.openxmlformats.org/officeDocument/2006/relationships/tags" Target="../tags/tag350.xml"/><Relationship Id="rId35" Type="http://schemas.openxmlformats.org/officeDocument/2006/relationships/oleObject" Target="../embeddings/oleObject23.bin"/><Relationship Id="rId43" Type="http://schemas.openxmlformats.org/officeDocument/2006/relationships/image" Target="../media/image16.emf"/><Relationship Id="rId48" Type="http://schemas.openxmlformats.org/officeDocument/2006/relationships/image" Target="../media/image21.emf"/><Relationship Id="rId56" Type="http://schemas.openxmlformats.org/officeDocument/2006/relationships/image" Target="../media/image29.emf"/><Relationship Id="rId64" Type="http://schemas.openxmlformats.org/officeDocument/2006/relationships/image" Target="../media/image37.png"/><Relationship Id="rId69" Type="http://schemas.openxmlformats.org/officeDocument/2006/relationships/image" Target="../media/image42.png"/><Relationship Id="rId77" Type="http://schemas.openxmlformats.org/officeDocument/2006/relationships/image" Target="../media/image3.png"/><Relationship Id="rId8" Type="http://schemas.openxmlformats.org/officeDocument/2006/relationships/tags" Target="../tags/tag328.xml"/><Relationship Id="rId51" Type="http://schemas.openxmlformats.org/officeDocument/2006/relationships/image" Target="../media/image24.emf"/><Relationship Id="rId72" Type="http://schemas.openxmlformats.org/officeDocument/2006/relationships/image" Target="../media/image45.png"/><Relationship Id="rId3" Type="http://schemas.openxmlformats.org/officeDocument/2006/relationships/tags" Target="../tags/tag323.xml"/><Relationship Id="rId12" Type="http://schemas.openxmlformats.org/officeDocument/2006/relationships/tags" Target="../tags/tag332.xml"/><Relationship Id="rId17" Type="http://schemas.openxmlformats.org/officeDocument/2006/relationships/tags" Target="../tags/tag337.xml"/><Relationship Id="rId25" Type="http://schemas.openxmlformats.org/officeDocument/2006/relationships/tags" Target="../tags/tag345.xml"/><Relationship Id="rId33" Type="http://schemas.openxmlformats.org/officeDocument/2006/relationships/slideLayout" Target="../slideLayouts/slideLayout18.xml"/><Relationship Id="rId38" Type="http://schemas.openxmlformats.org/officeDocument/2006/relationships/image" Target="../media/image11.emf"/><Relationship Id="rId46" Type="http://schemas.openxmlformats.org/officeDocument/2006/relationships/image" Target="../media/image19.emf"/><Relationship Id="rId59" Type="http://schemas.openxmlformats.org/officeDocument/2006/relationships/image" Target="../media/image32.emf"/><Relationship Id="rId67" Type="http://schemas.openxmlformats.org/officeDocument/2006/relationships/image" Target="../media/image40.png"/><Relationship Id="rId20" Type="http://schemas.openxmlformats.org/officeDocument/2006/relationships/tags" Target="../tags/tag340.xml"/><Relationship Id="rId41" Type="http://schemas.openxmlformats.org/officeDocument/2006/relationships/image" Target="../media/image14.emf"/><Relationship Id="rId54" Type="http://schemas.openxmlformats.org/officeDocument/2006/relationships/image" Target="../media/image27.emf"/><Relationship Id="rId62" Type="http://schemas.openxmlformats.org/officeDocument/2006/relationships/image" Target="../media/image35.emf"/><Relationship Id="rId70" Type="http://schemas.openxmlformats.org/officeDocument/2006/relationships/image" Target="../media/image43.png"/><Relationship Id="rId75" Type="http://schemas.openxmlformats.org/officeDocument/2006/relationships/image" Target="../media/image48.png"/><Relationship Id="rId1" Type="http://schemas.openxmlformats.org/officeDocument/2006/relationships/vmlDrawing" Target="../drawings/vmlDrawing23.vml"/><Relationship Id="rId6" Type="http://schemas.openxmlformats.org/officeDocument/2006/relationships/tags" Target="../tags/tag326.xml"/></Relationships>
</file>

<file path=ppt/slides/_rels/slide30.xml.rels><?xml version="1.0" encoding="UTF-8" standalone="yes"?>
<Relationships xmlns="http://schemas.openxmlformats.org/package/2006/relationships"><Relationship Id="rId3" Type="http://schemas.openxmlformats.org/officeDocument/2006/relationships/tags" Target="../tags/tag413.xml"/><Relationship Id="rId2" Type="http://schemas.openxmlformats.org/officeDocument/2006/relationships/tags" Target="../tags/tag412.xml"/><Relationship Id="rId1" Type="http://schemas.openxmlformats.org/officeDocument/2006/relationships/tags" Target="../tags/tag411.xml"/><Relationship Id="rId6" Type="http://schemas.openxmlformats.org/officeDocument/2006/relationships/hyperlink" Target="https://github.com/siaorg/sia-task" TargetMode="External"/><Relationship Id="rId5" Type="http://schemas.openxmlformats.org/officeDocument/2006/relationships/image" Target="../media/image89.png"/><Relationship Id="rId4" Type="http://schemas.openxmlformats.org/officeDocument/2006/relationships/slideLayout" Target="../slideLayouts/slideLayout2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21.xml"/><Relationship Id="rId4" Type="http://schemas.openxmlformats.org/officeDocument/2006/relationships/image" Target="../media/image92.JPG"/></Relationships>
</file>

<file path=ppt/slides/_rels/slide33.xml.rels><?xml version="1.0" encoding="UTF-8" standalone="yes"?>
<Relationships xmlns="http://schemas.openxmlformats.org/package/2006/relationships"><Relationship Id="rId3" Type="http://schemas.openxmlformats.org/officeDocument/2006/relationships/image" Target="../media/image94.jpg"/><Relationship Id="rId2" Type="http://schemas.openxmlformats.org/officeDocument/2006/relationships/image" Target="../media/image93.png"/><Relationship Id="rId1" Type="http://schemas.openxmlformats.org/officeDocument/2006/relationships/slideLayout" Target="../slideLayouts/slideLayout21.xml"/></Relationships>
</file>

<file path=ppt/slides/_rels/slide3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1.xml"/><Relationship Id="rId1" Type="http://schemas.openxmlformats.org/officeDocument/2006/relationships/slideLayout" Target="../slideLayouts/slideLayout20.xml"/><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xml"/><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8.xml"/><Relationship Id="rId2" Type="http://schemas.openxmlformats.org/officeDocument/2006/relationships/tags" Target="../tags/tag354.xml"/><Relationship Id="rId1" Type="http://schemas.openxmlformats.org/officeDocument/2006/relationships/tags" Target="../tags/tag35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3.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9.xml"/><Relationship Id="rId2" Type="http://schemas.openxmlformats.org/officeDocument/2006/relationships/tags" Target="../tags/tag356.xml"/><Relationship Id="rId1" Type="http://schemas.openxmlformats.org/officeDocument/2006/relationships/tags" Target="../tags/tag355.xml"/><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53.png"/><Relationship Id="rId3" Type="http://schemas.openxmlformats.org/officeDocument/2006/relationships/tags" Target="../tags/tag359.xml"/><Relationship Id="rId7" Type="http://schemas.openxmlformats.org/officeDocument/2006/relationships/tags" Target="../tags/tag360.xml"/><Relationship Id="rId2" Type="http://schemas.openxmlformats.org/officeDocument/2006/relationships/tags" Target="../tags/tag358.xml"/><Relationship Id="rId1" Type="http://schemas.openxmlformats.org/officeDocument/2006/relationships/tags" Target="../tags/tag357.xml"/><Relationship Id="rId6" Type="http://schemas.openxmlformats.org/officeDocument/2006/relationships/notesSlide" Target="../notesSlides/notesSlide7.xml"/><Relationship Id="rId5" Type="http://schemas.openxmlformats.org/officeDocument/2006/relationships/slideLayout" Target="../slideLayouts/slideLayout9.xml"/><Relationship Id="rId10" Type="http://schemas.openxmlformats.org/officeDocument/2006/relationships/image" Target="../media/image54.png"/><Relationship Id="rId4" Type="http://schemas.openxmlformats.org/officeDocument/2006/relationships/tags" Target="../tags/tag360.xml"/><Relationship Id="rId9" Type="http://schemas.openxmlformats.org/officeDocument/2006/relationships/tags" Target="../tags/tag35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占位符 2">
            <a:extLst>
              <a:ext uri="{FF2B5EF4-FFF2-40B4-BE49-F238E27FC236}">
                <a16:creationId xmlns:a16="http://schemas.microsoft.com/office/drawing/2014/main" id="{23E0FFCC-A419-471A-AA2C-ADBCF962AA61}"/>
              </a:ext>
            </a:extLst>
          </p:cNvPr>
          <p:cNvSpPr>
            <a:spLocks noGrp="1"/>
          </p:cNvSpPr>
          <p:nvPr>
            <p:ph type="body" sz="quarter" idx="13"/>
          </p:nvPr>
        </p:nvSpPr>
        <p:spPr>
          <a:xfrm>
            <a:off x="551942" y="5236756"/>
            <a:ext cx="6016752" cy="215444"/>
          </a:xfrm>
        </p:spPr>
        <p:txBody>
          <a:bodyPr/>
          <a:lstStyle/>
          <a:p>
            <a:r>
              <a:rPr lang="en-US" altLang="zh-CN" dirty="0"/>
              <a:t>2020.11</a:t>
            </a:r>
            <a:endParaRPr lang="zh-CN" altLang="en-US" dirty="0"/>
          </a:p>
        </p:txBody>
      </p:sp>
      <p:sp>
        <p:nvSpPr>
          <p:cNvPr id="4" name="副标题 3">
            <a:extLst>
              <a:ext uri="{FF2B5EF4-FFF2-40B4-BE49-F238E27FC236}">
                <a16:creationId xmlns:a16="http://schemas.microsoft.com/office/drawing/2014/main" id="{F89EA4CF-29A6-4F3D-A0AB-82F86A6F409F}"/>
              </a:ext>
            </a:extLst>
          </p:cNvPr>
          <p:cNvSpPr>
            <a:spLocks noGrp="1"/>
          </p:cNvSpPr>
          <p:nvPr>
            <p:ph type="subTitle" idx="1"/>
          </p:nvPr>
        </p:nvSpPr>
        <p:spPr/>
        <p:txBody>
          <a:bodyPr/>
          <a:lstStyle/>
          <a:p>
            <a:r>
              <a:rPr lang="zh-CN" altLang="en-US" dirty="0"/>
              <a:t>星之队</a:t>
            </a:r>
          </a:p>
        </p:txBody>
      </p:sp>
      <p:sp>
        <p:nvSpPr>
          <p:cNvPr id="5" name="标题 4">
            <a:extLst>
              <a:ext uri="{FF2B5EF4-FFF2-40B4-BE49-F238E27FC236}">
                <a16:creationId xmlns:a16="http://schemas.microsoft.com/office/drawing/2014/main" id="{E2DC10B7-8886-43A1-ADC8-D2A894B4ADD3}"/>
              </a:ext>
            </a:extLst>
          </p:cNvPr>
          <p:cNvSpPr>
            <a:spLocks noGrp="1"/>
          </p:cNvSpPr>
          <p:nvPr>
            <p:ph type="title"/>
          </p:nvPr>
        </p:nvSpPr>
        <p:spPr/>
        <p:txBody>
          <a:bodyPr/>
          <a:lstStyle/>
          <a:p>
            <a:r>
              <a:rPr lang="zh-CN" altLang="en-US" dirty="0"/>
              <a:t>阿里云售后服务</a:t>
            </a:r>
            <a:br>
              <a:rPr lang="en-US" altLang="zh-CN" dirty="0"/>
            </a:br>
            <a:r>
              <a:rPr lang="zh-CN" altLang="en-US" dirty="0"/>
              <a:t>调度解决方案</a:t>
            </a:r>
          </a:p>
        </p:txBody>
      </p:sp>
      <p:pic>
        <p:nvPicPr>
          <p:cNvPr id="6" name="图片 5">
            <a:extLst>
              <a:ext uri="{FF2B5EF4-FFF2-40B4-BE49-F238E27FC236}">
                <a16:creationId xmlns:a16="http://schemas.microsoft.com/office/drawing/2014/main" id="{12353ED1-FEE9-40F7-AFEB-2EF0EBC31E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38043" y="519113"/>
            <a:ext cx="5819774" cy="5819774"/>
          </a:xfrm>
          <a:prstGeom prst="rect">
            <a:avLst/>
          </a:prstGeom>
        </p:spPr>
      </p:pic>
      <p:sp>
        <p:nvSpPr>
          <p:cNvPr id="7" name="文本占位符 2">
            <a:extLst>
              <a:ext uri="{FF2B5EF4-FFF2-40B4-BE49-F238E27FC236}">
                <a16:creationId xmlns:a16="http://schemas.microsoft.com/office/drawing/2014/main" id="{1428420D-3849-4C59-90B4-19C5E4736A58}"/>
              </a:ext>
            </a:extLst>
          </p:cNvPr>
          <p:cNvSpPr txBox="1">
            <a:spLocks/>
          </p:cNvSpPr>
          <p:nvPr/>
        </p:nvSpPr>
        <p:spPr>
          <a:xfrm>
            <a:off x="551942" y="4565513"/>
            <a:ext cx="6016752" cy="521392"/>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zh-CN" altLang="en-US" dirty="0"/>
              <a:t>队员：罗煦阳、翟瑞锟、陈雨薇、张树信、马皓月</a:t>
            </a:r>
            <a:endParaRPr lang="en-US" altLang="zh-CN" dirty="0"/>
          </a:p>
          <a:p>
            <a:r>
              <a:rPr lang="zh-CN" altLang="en-US" dirty="0"/>
              <a:t>指导老师：浙江大学 宋春跃教授</a:t>
            </a:r>
          </a:p>
        </p:txBody>
      </p:sp>
      <p:pic>
        <p:nvPicPr>
          <p:cNvPr id="2" name="图片 1">
            <a:extLst>
              <a:ext uri="{FF2B5EF4-FFF2-40B4-BE49-F238E27FC236}">
                <a16:creationId xmlns:a16="http://schemas.microsoft.com/office/drawing/2014/main" id="{D613F029-3871-446C-A032-D34E2FF332C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907" y="915128"/>
            <a:ext cx="1087476" cy="246221"/>
          </a:xfrm>
          <a:prstGeom prst="rect">
            <a:avLst/>
          </a:prstGeom>
        </p:spPr>
      </p:pic>
    </p:spTree>
    <p:extLst>
      <p:ext uri="{BB962C8B-B14F-4D97-AF65-F5344CB8AC3E}">
        <p14:creationId xmlns:p14="http://schemas.microsoft.com/office/powerpoint/2010/main" val="20233101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1D3596C-F118-4B6F-8795-389449A040B8}"/>
              </a:ext>
            </a:extLst>
          </p:cNvPr>
          <p:cNvSpPr>
            <a:spLocks noGrp="1"/>
          </p:cNvSpPr>
          <p:nvPr>
            <p:ph type="title"/>
          </p:nvPr>
        </p:nvSpPr>
        <p:spPr/>
        <p:txBody>
          <a:bodyPr/>
          <a:lstStyle/>
          <a:p>
            <a:r>
              <a:rPr lang="zh-CN" altLang="en-US" sz="2400" dirty="0"/>
              <a:t>客户体验提升解决方案分析</a:t>
            </a:r>
          </a:p>
        </p:txBody>
      </p:sp>
      <p:sp>
        <p:nvSpPr>
          <p:cNvPr id="3" name="副标题 2">
            <a:extLst>
              <a:ext uri="{FF2B5EF4-FFF2-40B4-BE49-F238E27FC236}">
                <a16:creationId xmlns:a16="http://schemas.microsoft.com/office/drawing/2014/main" id="{7C105E50-4E35-4BEA-BC23-A5DC89AA1E6D}"/>
              </a:ext>
            </a:extLst>
          </p:cNvPr>
          <p:cNvSpPr>
            <a:spLocks noGrp="1"/>
          </p:cNvSpPr>
          <p:nvPr>
            <p:ph type="subTitle" idx="1"/>
          </p:nvPr>
        </p:nvSpPr>
        <p:spPr/>
        <p:txBody>
          <a:bodyPr/>
          <a:lstStyle/>
          <a:p>
            <a:r>
              <a:rPr lang="zh-CN" altLang="en-US" dirty="0"/>
              <a:t>单个任务效率及响应时间的提高解决方案</a:t>
            </a:r>
          </a:p>
        </p:txBody>
      </p:sp>
      <p:grpSp>
        <p:nvGrpSpPr>
          <p:cNvPr id="4" name="组合 3">
            <a:extLst>
              <a:ext uri="{FF2B5EF4-FFF2-40B4-BE49-F238E27FC236}">
                <a16:creationId xmlns:a16="http://schemas.microsoft.com/office/drawing/2014/main" id="{1B714606-B659-4B6E-8CE2-FC5EE4B98687}"/>
              </a:ext>
            </a:extLst>
          </p:cNvPr>
          <p:cNvGrpSpPr/>
          <p:nvPr/>
        </p:nvGrpSpPr>
        <p:grpSpPr>
          <a:xfrm>
            <a:off x="547885" y="1477878"/>
            <a:ext cx="6974579" cy="4651783"/>
            <a:chOff x="547885" y="1477878"/>
            <a:chExt cx="6974579" cy="4651783"/>
          </a:xfrm>
        </p:grpSpPr>
        <p:sp>
          <p:nvSpPr>
            <p:cNvPr id="6" name="HeadingWithBodyText 23">
              <a:extLst>
                <a:ext uri="{FF2B5EF4-FFF2-40B4-BE49-F238E27FC236}">
                  <a16:creationId xmlns:a16="http://schemas.microsoft.com/office/drawing/2014/main" id="{708E7AEB-B69C-424D-BD33-9F31AB118044}"/>
                </a:ext>
              </a:extLst>
            </p:cNvPr>
            <p:cNvSpPr txBox="1"/>
            <p:nvPr>
              <p:custDataLst>
                <p:tags r:id="rId4"/>
              </p:custDataLst>
            </p:nvPr>
          </p:nvSpPr>
          <p:spPr>
            <a:xfrm>
              <a:off x="554736" y="1477878"/>
              <a:ext cx="6967728" cy="1591892"/>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lnSpc>
                  <a:spcPct val="110000"/>
                </a:lnSpc>
                <a:spcAft>
                  <a:spcPts val="600"/>
                </a:spcAft>
              </a:pPr>
              <a:r>
                <a:rPr lang="zh-CN" altLang="en-US" sz="1800" b="1" dirty="0">
                  <a:latin typeface="微软雅黑" panose="020B0503020204020204" pitchFamily="34" charset="-122"/>
                  <a:ea typeface="微软雅黑" panose="020B0503020204020204" pitchFamily="34" charset="-122"/>
                </a:rPr>
                <a:t>单个任务效率及响应时间的提高：</a:t>
              </a:r>
              <a:endParaRPr lang="en-US" altLang="zh-CN" sz="1800" b="1" dirty="0">
                <a:latin typeface="微软雅黑" panose="020B0503020204020204" pitchFamily="34" charset="-122"/>
                <a:ea typeface="微软雅黑" panose="020B0503020204020204" pitchFamily="34" charset="-122"/>
              </a:endParaRPr>
            </a:p>
            <a:p>
              <a:pPr lvl="2">
                <a:lnSpc>
                  <a:spcPct val="120000"/>
                </a:lnSpc>
              </a:pPr>
              <a:r>
                <a:rPr lang="zh-CN" altLang="en-US" dirty="0">
                  <a:latin typeface="微软雅黑" panose="020B0503020204020204" pitchFamily="34" charset="-122"/>
                  <a:ea typeface="微软雅黑" panose="020B0503020204020204" pitchFamily="34" charset="-122"/>
                </a:rPr>
                <a:t>在阿里云现实场景中，</a:t>
              </a:r>
              <a:r>
                <a:rPr lang="zh-CN" altLang="en-US" b="1" dirty="0">
                  <a:solidFill>
                    <a:srgbClr val="FF6A00"/>
                  </a:solidFill>
                </a:rPr>
                <a:t>存在对任务效率和响应时间要求极高的客户</a:t>
              </a:r>
              <a:r>
                <a:rPr lang="zh-CN" altLang="en-US" dirty="0">
                  <a:latin typeface="微软雅黑" panose="020B0503020204020204" pitchFamily="34" charset="-122"/>
                  <a:ea typeface="微软雅黑" panose="020B0503020204020204" pitchFamily="34" charset="-122"/>
                </a:rPr>
                <a:t>，如新浪微博等。新浪微博业务高峰不可预知且不可估算，且新浪覆盖用户极大，一旦出现故障会造成重大影响，因此针对</a:t>
              </a:r>
              <a:r>
                <a:rPr lang="zh-CN" altLang="en-US" b="1" dirty="0">
                  <a:solidFill>
                    <a:srgbClr val="FF6A00"/>
                  </a:solidFill>
                </a:rPr>
                <a:t>新浪微博等客户</a:t>
              </a:r>
              <a:r>
                <a:rPr lang="zh-CN" altLang="en-US" dirty="0">
                  <a:latin typeface="微软雅黑" panose="020B0503020204020204" pitchFamily="34" charset="-122"/>
                  <a:ea typeface="微软雅黑" panose="020B0503020204020204" pitchFamily="34" charset="-122"/>
                </a:rPr>
                <a:t>，需要格外</a:t>
              </a:r>
              <a:r>
                <a:rPr lang="zh-CN" altLang="en-US" b="1" dirty="0">
                  <a:solidFill>
                    <a:srgbClr val="FF6A00"/>
                  </a:solidFill>
                </a:rPr>
                <a:t>注重单个任务效率及响应时间的提高</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228600" lvl="2" indent="0">
                <a:lnSpc>
                  <a:spcPct val="120000"/>
                </a:lnSpc>
                <a:spcAft>
                  <a:spcPts val="600"/>
                </a:spcAft>
                <a:buNone/>
              </a:pPr>
              <a:endParaRPr lang="en-US" altLang="zh-CN" dirty="0">
                <a:latin typeface="微软雅黑" panose="020B0503020204020204" pitchFamily="34" charset="-122"/>
                <a:ea typeface="微软雅黑" panose="020B0503020204020204" pitchFamily="34" charset="-122"/>
              </a:endParaRPr>
            </a:p>
          </p:txBody>
        </p:sp>
        <p:pic>
          <p:nvPicPr>
            <p:cNvPr id="8" name="图片 7">
              <a:extLst>
                <a:ext uri="{FF2B5EF4-FFF2-40B4-BE49-F238E27FC236}">
                  <a16:creationId xmlns:a16="http://schemas.microsoft.com/office/drawing/2014/main" id="{CD8E4262-DBD4-42FF-88D8-0D806F10ABF1}"/>
                </a:ext>
              </a:extLst>
            </p:cNvPr>
            <p:cNvPicPr>
              <a:picLocks noChangeAspect="1"/>
            </p:cNvPicPr>
            <p:nvPr/>
          </p:nvPicPr>
          <p:blipFill>
            <a:blip r:embed="rId6"/>
            <a:stretch>
              <a:fillRect/>
            </a:stretch>
          </p:blipFill>
          <p:spPr>
            <a:xfrm>
              <a:off x="547885" y="3309872"/>
              <a:ext cx="6974579" cy="2819789"/>
            </a:xfrm>
            <a:prstGeom prst="rect">
              <a:avLst/>
            </a:prstGeom>
          </p:spPr>
        </p:pic>
      </p:grpSp>
      <p:grpSp>
        <p:nvGrpSpPr>
          <p:cNvPr id="7" name="组合 6">
            <a:extLst>
              <a:ext uri="{FF2B5EF4-FFF2-40B4-BE49-F238E27FC236}">
                <a16:creationId xmlns:a16="http://schemas.microsoft.com/office/drawing/2014/main" id="{CB34A638-AE99-427E-A3F8-02455C9EB2D8}"/>
              </a:ext>
            </a:extLst>
          </p:cNvPr>
          <p:cNvGrpSpPr/>
          <p:nvPr/>
        </p:nvGrpSpPr>
        <p:grpSpPr>
          <a:xfrm>
            <a:off x="7652563" y="2780736"/>
            <a:ext cx="400590" cy="2791474"/>
            <a:chOff x="7652563" y="2780736"/>
            <a:chExt cx="400590" cy="2791474"/>
          </a:xfrm>
        </p:grpSpPr>
        <p:grpSp>
          <p:nvGrpSpPr>
            <p:cNvPr id="9" name="ThreeChevronBlue 44">
              <a:extLst>
                <a:ext uri="{FF2B5EF4-FFF2-40B4-BE49-F238E27FC236}">
                  <a16:creationId xmlns:a16="http://schemas.microsoft.com/office/drawing/2014/main" id="{3647A998-7D53-41CF-9191-519E25F6D646}"/>
                </a:ext>
              </a:extLst>
            </p:cNvPr>
            <p:cNvGrpSpPr>
              <a:grpSpLocks noChangeAspect="1"/>
            </p:cNvGrpSpPr>
            <p:nvPr>
              <p:custDataLst>
                <p:tags r:id="rId1"/>
              </p:custDataLst>
            </p:nvPr>
          </p:nvGrpSpPr>
          <p:grpSpPr>
            <a:xfrm>
              <a:off x="7652563" y="2780736"/>
              <a:ext cx="396228" cy="396228"/>
              <a:chOff x="1016000" y="1016000"/>
              <a:chExt cx="396228" cy="396228"/>
            </a:xfrm>
          </p:grpSpPr>
          <p:sp>
            <p:nvSpPr>
              <p:cNvPr id="10" name="Oval 282">
                <a:extLst>
                  <a:ext uri="{FF2B5EF4-FFF2-40B4-BE49-F238E27FC236}">
                    <a16:creationId xmlns:a16="http://schemas.microsoft.com/office/drawing/2014/main" id="{52A28888-048D-4A2A-8289-22BAE8B0D874}"/>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nvGrpSpPr>
              <p:cNvPr id="11" name="Group 283">
                <a:extLst>
                  <a:ext uri="{FF2B5EF4-FFF2-40B4-BE49-F238E27FC236}">
                    <a16:creationId xmlns:a16="http://schemas.microsoft.com/office/drawing/2014/main" id="{A7AFDA2D-BCFB-4B69-B9ED-E8CF98556600}"/>
                  </a:ext>
                </a:extLst>
              </p:cNvPr>
              <p:cNvGrpSpPr>
                <a:grpSpLocks noChangeAspect="1"/>
              </p:cNvGrpSpPr>
              <p:nvPr/>
            </p:nvGrpSpPr>
            <p:grpSpPr>
              <a:xfrm>
                <a:off x="1112238" y="1115347"/>
                <a:ext cx="233203" cy="197516"/>
                <a:chOff x="4673753" y="2392458"/>
                <a:chExt cx="230601" cy="195312"/>
              </a:xfrm>
            </p:grpSpPr>
            <p:sp>
              <p:nvSpPr>
                <p:cNvPr id="12" name="Freeform: Shape 284">
                  <a:extLst>
                    <a:ext uri="{FF2B5EF4-FFF2-40B4-BE49-F238E27FC236}">
                      <a16:creationId xmlns:a16="http://schemas.microsoft.com/office/drawing/2014/main" id="{B88ED39B-FDF1-407D-B106-6C83B50E12D4}"/>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13" name="Freeform: Shape 285">
                  <a:extLst>
                    <a:ext uri="{FF2B5EF4-FFF2-40B4-BE49-F238E27FC236}">
                      <a16:creationId xmlns:a16="http://schemas.microsoft.com/office/drawing/2014/main" id="{55B575B2-1750-4531-B314-C4CCD4E340DB}"/>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14" name="Freeform: Shape 286">
                  <a:extLst>
                    <a:ext uri="{FF2B5EF4-FFF2-40B4-BE49-F238E27FC236}">
                      <a16:creationId xmlns:a16="http://schemas.microsoft.com/office/drawing/2014/main" id="{1746A4D6-9C16-4CF2-AF69-3BEEFD7E06E6}"/>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grpSp>
        <p:grpSp>
          <p:nvGrpSpPr>
            <p:cNvPr id="15" name="ThreeChevronBlue 44">
              <a:extLst>
                <a:ext uri="{FF2B5EF4-FFF2-40B4-BE49-F238E27FC236}">
                  <a16:creationId xmlns:a16="http://schemas.microsoft.com/office/drawing/2014/main" id="{7D49FED2-92E6-4059-A53A-81669DDD5207}"/>
                </a:ext>
              </a:extLst>
            </p:cNvPr>
            <p:cNvGrpSpPr>
              <a:grpSpLocks noChangeAspect="1"/>
            </p:cNvGrpSpPr>
            <p:nvPr>
              <p:custDataLst>
                <p:tags r:id="rId2"/>
              </p:custDataLst>
            </p:nvPr>
          </p:nvGrpSpPr>
          <p:grpSpPr>
            <a:xfrm>
              <a:off x="7656925" y="3978359"/>
              <a:ext cx="396228" cy="396228"/>
              <a:chOff x="1016000" y="1016000"/>
              <a:chExt cx="396228" cy="396228"/>
            </a:xfrm>
          </p:grpSpPr>
          <p:sp>
            <p:nvSpPr>
              <p:cNvPr id="16" name="Oval 282">
                <a:extLst>
                  <a:ext uri="{FF2B5EF4-FFF2-40B4-BE49-F238E27FC236}">
                    <a16:creationId xmlns:a16="http://schemas.microsoft.com/office/drawing/2014/main" id="{57EB16DB-D17C-4AE3-B645-8A4FBACCAB46}"/>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nvGrpSpPr>
              <p:cNvPr id="17" name="Group 283">
                <a:extLst>
                  <a:ext uri="{FF2B5EF4-FFF2-40B4-BE49-F238E27FC236}">
                    <a16:creationId xmlns:a16="http://schemas.microsoft.com/office/drawing/2014/main" id="{5D7F348D-0305-430E-BCEC-42C4F16FC38B}"/>
                  </a:ext>
                </a:extLst>
              </p:cNvPr>
              <p:cNvGrpSpPr>
                <a:grpSpLocks noChangeAspect="1"/>
              </p:cNvGrpSpPr>
              <p:nvPr/>
            </p:nvGrpSpPr>
            <p:grpSpPr>
              <a:xfrm>
                <a:off x="1112238" y="1115347"/>
                <a:ext cx="233203" cy="197516"/>
                <a:chOff x="4673753" y="2392458"/>
                <a:chExt cx="230601" cy="195312"/>
              </a:xfrm>
            </p:grpSpPr>
            <p:sp>
              <p:nvSpPr>
                <p:cNvPr id="18" name="Freeform: Shape 284">
                  <a:extLst>
                    <a:ext uri="{FF2B5EF4-FFF2-40B4-BE49-F238E27FC236}">
                      <a16:creationId xmlns:a16="http://schemas.microsoft.com/office/drawing/2014/main" id="{B361BAAE-AF36-4715-A99C-2F7C3797EF74}"/>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19" name="Freeform: Shape 285">
                  <a:extLst>
                    <a:ext uri="{FF2B5EF4-FFF2-40B4-BE49-F238E27FC236}">
                      <a16:creationId xmlns:a16="http://schemas.microsoft.com/office/drawing/2014/main" id="{653277BC-6EE6-4F9A-AB81-0E0C4E1B4101}"/>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20" name="Freeform: Shape 286">
                  <a:extLst>
                    <a:ext uri="{FF2B5EF4-FFF2-40B4-BE49-F238E27FC236}">
                      <a16:creationId xmlns:a16="http://schemas.microsoft.com/office/drawing/2014/main" id="{5A74C7E8-C2C1-4A2F-A685-2D33C0968FD5}"/>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grpSp>
        <p:grpSp>
          <p:nvGrpSpPr>
            <p:cNvPr id="21" name="ThreeChevronBlue 44">
              <a:extLst>
                <a:ext uri="{FF2B5EF4-FFF2-40B4-BE49-F238E27FC236}">
                  <a16:creationId xmlns:a16="http://schemas.microsoft.com/office/drawing/2014/main" id="{6A2F395F-4C3A-41BA-886F-CE4EFE32DAA5}"/>
                </a:ext>
              </a:extLst>
            </p:cNvPr>
            <p:cNvGrpSpPr>
              <a:grpSpLocks noChangeAspect="1"/>
            </p:cNvGrpSpPr>
            <p:nvPr>
              <p:custDataLst>
                <p:tags r:id="rId3"/>
              </p:custDataLst>
            </p:nvPr>
          </p:nvGrpSpPr>
          <p:grpSpPr>
            <a:xfrm>
              <a:off x="7656925" y="5175982"/>
              <a:ext cx="396228" cy="396228"/>
              <a:chOff x="1016000" y="1016000"/>
              <a:chExt cx="396228" cy="396228"/>
            </a:xfrm>
          </p:grpSpPr>
          <p:sp>
            <p:nvSpPr>
              <p:cNvPr id="22" name="Oval 282">
                <a:extLst>
                  <a:ext uri="{FF2B5EF4-FFF2-40B4-BE49-F238E27FC236}">
                    <a16:creationId xmlns:a16="http://schemas.microsoft.com/office/drawing/2014/main" id="{D3D60F23-3550-4BA2-B7C0-9AB51120FF61}"/>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nvGrpSpPr>
              <p:cNvPr id="23" name="Group 283">
                <a:extLst>
                  <a:ext uri="{FF2B5EF4-FFF2-40B4-BE49-F238E27FC236}">
                    <a16:creationId xmlns:a16="http://schemas.microsoft.com/office/drawing/2014/main" id="{2864D5DB-B566-401E-960C-11C4C5D27BC0}"/>
                  </a:ext>
                </a:extLst>
              </p:cNvPr>
              <p:cNvGrpSpPr>
                <a:grpSpLocks noChangeAspect="1"/>
              </p:cNvGrpSpPr>
              <p:nvPr/>
            </p:nvGrpSpPr>
            <p:grpSpPr>
              <a:xfrm>
                <a:off x="1112238" y="1115347"/>
                <a:ext cx="233203" cy="197516"/>
                <a:chOff x="4673753" y="2392458"/>
                <a:chExt cx="230601" cy="195312"/>
              </a:xfrm>
            </p:grpSpPr>
            <p:sp>
              <p:nvSpPr>
                <p:cNvPr id="24" name="Freeform: Shape 284">
                  <a:extLst>
                    <a:ext uri="{FF2B5EF4-FFF2-40B4-BE49-F238E27FC236}">
                      <a16:creationId xmlns:a16="http://schemas.microsoft.com/office/drawing/2014/main" id="{8D524B0C-C040-452F-A2ED-CBB1D7313B86}"/>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25" name="Freeform: Shape 285">
                  <a:extLst>
                    <a:ext uri="{FF2B5EF4-FFF2-40B4-BE49-F238E27FC236}">
                      <a16:creationId xmlns:a16="http://schemas.microsoft.com/office/drawing/2014/main" id="{157BBEF3-3BDB-4D1F-9F67-E591CE6D1DDC}"/>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26" name="Freeform: Shape 286">
                  <a:extLst>
                    <a:ext uri="{FF2B5EF4-FFF2-40B4-BE49-F238E27FC236}">
                      <a16:creationId xmlns:a16="http://schemas.microsoft.com/office/drawing/2014/main" id="{36784DA0-CA1F-4215-8CB0-473A1B86CE54}"/>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grpSp>
      </p:grpSp>
      <p:grpSp>
        <p:nvGrpSpPr>
          <p:cNvPr id="5" name="组合 4">
            <a:extLst>
              <a:ext uri="{FF2B5EF4-FFF2-40B4-BE49-F238E27FC236}">
                <a16:creationId xmlns:a16="http://schemas.microsoft.com/office/drawing/2014/main" id="{CF31BE88-6D1F-4EE7-882E-2215EDCBF135}"/>
              </a:ext>
            </a:extLst>
          </p:cNvPr>
          <p:cNvGrpSpPr/>
          <p:nvPr/>
        </p:nvGrpSpPr>
        <p:grpSpPr>
          <a:xfrm>
            <a:off x="8125350" y="1477878"/>
            <a:ext cx="3651321" cy="4705845"/>
            <a:chOff x="8125350" y="1477878"/>
            <a:chExt cx="3651321" cy="4705845"/>
          </a:xfrm>
        </p:grpSpPr>
        <p:sp>
          <p:nvSpPr>
            <p:cNvPr id="28" name="TextBox 30">
              <a:extLst>
                <a:ext uri="{FF2B5EF4-FFF2-40B4-BE49-F238E27FC236}">
                  <a16:creationId xmlns:a16="http://schemas.microsoft.com/office/drawing/2014/main" id="{3E7B2D75-4874-408C-B31E-DDFD0888C706}"/>
                </a:ext>
              </a:extLst>
            </p:cNvPr>
            <p:cNvSpPr txBox="1"/>
            <p:nvPr/>
          </p:nvSpPr>
          <p:spPr>
            <a:xfrm>
              <a:off x="8125350" y="1477878"/>
              <a:ext cx="3465576" cy="792525"/>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buNone/>
              </a:pPr>
              <a:r>
                <a:rPr lang="zh-CN" altLang="en-US" sz="1700" b="1" dirty="0">
                  <a:solidFill>
                    <a:srgbClr val="000000"/>
                  </a:solidFill>
                  <a:latin typeface="微软雅黑" panose="020B0503020204020204" pitchFamily="34" charset="-122"/>
                  <a:ea typeface="微软雅黑" panose="020B0503020204020204" pitchFamily="34" charset="-122"/>
                </a:rPr>
                <a:t>阿里云企业支持计划</a:t>
              </a:r>
              <a:endParaRPr lang="en-US" altLang="zh-CN" sz="1700" b="1" dirty="0">
                <a:solidFill>
                  <a:srgbClr val="000000"/>
                </a:solidFill>
                <a:latin typeface="微软雅黑" panose="020B0503020204020204" pitchFamily="34" charset="-122"/>
                <a:ea typeface="微软雅黑" panose="020B0503020204020204" pitchFamily="34" charset="-122"/>
              </a:endParaRPr>
            </a:p>
            <a:p>
              <a:pPr marL="3175" lvl="1" indent="0">
                <a:buNone/>
              </a:pPr>
              <a:r>
                <a:rPr lang="zh-CN" altLang="en-US" dirty="0">
                  <a:latin typeface="微软雅黑" panose="020B0503020204020204" pitchFamily="34" charset="-122"/>
                  <a:ea typeface="微软雅黑" panose="020B0503020204020204" pitchFamily="34" charset="-122"/>
                </a:rPr>
                <a:t>针对单个任务效率及响应时间的提高，阿里云推出了企业支持计划。</a:t>
              </a:r>
              <a:endParaRPr lang="en-US" altLang="zh-CN" dirty="0">
                <a:latin typeface="微软雅黑" panose="020B0503020204020204" pitchFamily="34" charset="-122"/>
                <a:ea typeface="微软雅黑" panose="020B0503020204020204" pitchFamily="34" charset="-122"/>
              </a:endParaRPr>
            </a:p>
          </p:txBody>
        </p:sp>
        <p:sp>
          <p:nvSpPr>
            <p:cNvPr id="30" name="TextBox 30">
              <a:extLst>
                <a:ext uri="{FF2B5EF4-FFF2-40B4-BE49-F238E27FC236}">
                  <a16:creationId xmlns:a16="http://schemas.microsoft.com/office/drawing/2014/main" id="{C3CDC853-0CF9-4D5A-A890-E37B239BC2A5}"/>
                </a:ext>
              </a:extLst>
            </p:cNvPr>
            <p:cNvSpPr txBox="1"/>
            <p:nvPr/>
          </p:nvSpPr>
          <p:spPr>
            <a:xfrm>
              <a:off x="8171688" y="2633054"/>
              <a:ext cx="3465576" cy="889090"/>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buFont typeface="Arial" panose="020B0604020202020204" pitchFamily="34" charset="0"/>
                <a:buChar char="•"/>
              </a:pPr>
              <a:r>
                <a:rPr lang="zh-CN" altLang="en-US" b="1" dirty="0">
                  <a:solidFill>
                    <a:srgbClr val="FF6A00"/>
                  </a:solidFill>
                </a:rPr>
                <a:t>商业级支持计划：</a:t>
              </a:r>
              <a:endParaRPr lang="en-US" altLang="zh-CN" b="1" dirty="0">
                <a:solidFill>
                  <a:srgbClr val="FF6A00"/>
                </a:solidFill>
              </a:endParaRPr>
            </a:p>
            <a:p>
              <a:pPr lvl="2">
                <a:lnSpc>
                  <a:spcPct val="120000"/>
                </a:lnSpc>
              </a:pPr>
              <a:r>
                <a:rPr lang="zh-CN" altLang="en-US" dirty="0">
                  <a:latin typeface="微软雅黑" panose="020B0503020204020204" pitchFamily="34" charset="-122"/>
                  <a:ea typeface="微软雅黑" panose="020B0503020204020204" pitchFamily="34" charset="-122"/>
                </a:rPr>
                <a:t>响应时间：技术工单响应更快</a:t>
              </a:r>
              <a:endParaRPr lang="en-US" altLang="zh-CN" dirty="0">
                <a:latin typeface="微软雅黑" panose="020B0503020204020204" pitchFamily="34" charset="-122"/>
                <a:ea typeface="微软雅黑" panose="020B0503020204020204" pitchFamily="34" charset="-122"/>
              </a:endParaRPr>
            </a:p>
            <a:p>
              <a:pPr lvl="2">
                <a:lnSpc>
                  <a:spcPct val="120000"/>
                </a:lnSpc>
              </a:pPr>
              <a:r>
                <a:rPr lang="zh-CN" altLang="en-US" dirty="0">
                  <a:latin typeface="微软雅黑" panose="020B0503020204020204" pitchFamily="34" charset="-122"/>
                  <a:ea typeface="微软雅黑" panose="020B0503020204020204" pitchFamily="34" charset="-122"/>
                </a:rPr>
                <a:t>效率：业务不可用 </a:t>
              </a:r>
              <a:r>
                <a:rPr lang="en-US" altLang="zh-CN" dirty="0">
                  <a:latin typeface="微软雅黑" panose="020B0503020204020204" pitchFamily="34" charset="-122"/>
                  <a:ea typeface="微软雅黑" panose="020B0503020204020204" pitchFamily="34" charset="-122"/>
                </a:rPr>
                <a:t>&lt; 40</a:t>
              </a:r>
              <a:r>
                <a:rPr lang="zh-CN" altLang="en-US" dirty="0">
                  <a:latin typeface="微软雅黑" panose="020B0503020204020204" pitchFamily="34" charset="-122"/>
                  <a:ea typeface="微软雅黑" panose="020B0503020204020204" pitchFamily="34" charset="-122"/>
                </a:rPr>
                <a:t>分钟</a:t>
              </a:r>
              <a:endParaRPr lang="en-US" altLang="zh-CN" dirty="0">
                <a:latin typeface="微软雅黑" panose="020B0503020204020204" pitchFamily="34" charset="-122"/>
                <a:ea typeface="微软雅黑" panose="020B0503020204020204" pitchFamily="34" charset="-122"/>
              </a:endParaRPr>
            </a:p>
          </p:txBody>
        </p:sp>
        <p:sp>
          <p:nvSpPr>
            <p:cNvPr id="32" name="TextBox 30">
              <a:extLst>
                <a:ext uri="{FF2B5EF4-FFF2-40B4-BE49-F238E27FC236}">
                  <a16:creationId xmlns:a16="http://schemas.microsoft.com/office/drawing/2014/main" id="{4420E93D-09CA-4A7C-843C-1BEF3A256E47}"/>
                </a:ext>
              </a:extLst>
            </p:cNvPr>
            <p:cNvSpPr txBox="1"/>
            <p:nvPr/>
          </p:nvSpPr>
          <p:spPr>
            <a:xfrm>
              <a:off x="8171688" y="3830677"/>
              <a:ext cx="3604983" cy="889090"/>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buFont typeface="Arial" panose="020B0604020202020204" pitchFamily="34" charset="0"/>
                <a:buChar char="•"/>
              </a:pPr>
              <a:r>
                <a:rPr lang="zh-CN" altLang="en-US" b="1" dirty="0">
                  <a:solidFill>
                    <a:srgbClr val="FF6A00"/>
                  </a:solidFill>
                </a:rPr>
                <a:t>企业级支持计划：</a:t>
              </a:r>
              <a:endParaRPr lang="en-US" altLang="zh-CN" b="1" dirty="0">
                <a:solidFill>
                  <a:srgbClr val="FF6A00"/>
                </a:solidFill>
              </a:endParaRPr>
            </a:p>
            <a:p>
              <a:pPr lvl="2">
                <a:lnSpc>
                  <a:spcPct val="120000"/>
                </a:lnSpc>
              </a:pPr>
              <a:r>
                <a:rPr lang="zh-CN" altLang="en-US" dirty="0">
                  <a:latin typeface="微软雅黑" panose="020B0503020204020204" pitchFamily="34" charset="-122"/>
                  <a:ea typeface="微软雅黑" panose="020B0503020204020204" pitchFamily="34" charset="-122"/>
                </a:rPr>
                <a:t>响应时间：服务最快响应</a:t>
              </a:r>
              <a:r>
                <a:rPr lang="en-US" altLang="zh-CN" dirty="0">
                  <a:latin typeface="微软雅黑" panose="020B0503020204020204" pitchFamily="34" charset="-122"/>
                  <a:ea typeface="微软雅黑" panose="020B0503020204020204" pitchFamily="34" charset="-122"/>
                </a:rPr>
                <a:t>&lt;12</a:t>
              </a:r>
              <a:r>
                <a:rPr lang="zh-CN" altLang="en-US" dirty="0">
                  <a:latin typeface="微软雅黑" panose="020B0503020204020204" pitchFamily="34" charset="-122"/>
                  <a:ea typeface="微软雅黑" panose="020B0503020204020204" pitchFamily="34" charset="-122"/>
                </a:rPr>
                <a:t>分钟</a:t>
              </a:r>
              <a:endParaRPr lang="en-US" altLang="zh-CN" dirty="0">
                <a:latin typeface="微软雅黑" panose="020B0503020204020204" pitchFamily="34" charset="-122"/>
                <a:ea typeface="微软雅黑" panose="020B0503020204020204" pitchFamily="34" charset="-122"/>
              </a:endParaRPr>
            </a:p>
            <a:p>
              <a:pPr lvl="2">
                <a:lnSpc>
                  <a:spcPct val="120000"/>
                </a:lnSpc>
              </a:pPr>
              <a:r>
                <a:rPr lang="zh-CN" altLang="en-US" dirty="0">
                  <a:latin typeface="微软雅黑" panose="020B0503020204020204" pitchFamily="34" charset="-122"/>
                  <a:ea typeface="微软雅黑" panose="020B0503020204020204" pitchFamily="34" charset="-122"/>
                </a:rPr>
                <a:t>效率：核心业务不可用 </a:t>
              </a:r>
              <a:r>
                <a:rPr lang="en-US" altLang="zh-CN" dirty="0">
                  <a:latin typeface="微软雅黑" panose="020B0503020204020204" pitchFamily="34" charset="-122"/>
                  <a:ea typeface="微软雅黑" panose="020B0503020204020204" pitchFamily="34" charset="-122"/>
                </a:rPr>
                <a:t>&lt; 12</a:t>
              </a:r>
              <a:r>
                <a:rPr lang="zh-CN" altLang="en-US" dirty="0">
                  <a:latin typeface="微软雅黑" panose="020B0503020204020204" pitchFamily="34" charset="-122"/>
                  <a:ea typeface="微软雅黑" panose="020B0503020204020204" pitchFamily="34" charset="-122"/>
                </a:rPr>
                <a:t>分钟</a:t>
              </a:r>
              <a:endParaRPr lang="en-US" altLang="zh-CN" dirty="0">
                <a:latin typeface="微软雅黑" panose="020B0503020204020204" pitchFamily="34" charset="-122"/>
                <a:ea typeface="微软雅黑" panose="020B0503020204020204" pitchFamily="34" charset="-122"/>
              </a:endParaRPr>
            </a:p>
          </p:txBody>
        </p:sp>
        <p:sp>
          <p:nvSpPr>
            <p:cNvPr id="34" name="TextBox 30">
              <a:extLst>
                <a:ext uri="{FF2B5EF4-FFF2-40B4-BE49-F238E27FC236}">
                  <a16:creationId xmlns:a16="http://schemas.microsoft.com/office/drawing/2014/main" id="{2C322C4A-A01A-4BEB-A411-99647640BE8B}"/>
                </a:ext>
              </a:extLst>
            </p:cNvPr>
            <p:cNvSpPr txBox="1"/>
            <p:nvPr/>
          </p:nvSpPr>
          <p:spPr>
            <a:xfrm>
              <a:off x="8125350" y="4960696"/>
              <a:ext cx="3584111" cy="122302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buFont typeface="Arial" panose="020B0604020202020204" pitchFamily="34" charset="0"/>
                <a:buChar char="•"/>
              </a:pPr>
              <a:r>
                <a:rPr lang="zh-CN" altLang="en-US" b="1" dirty="0">
                  <a:solidFill>
                    <a:srgbClr val="FF6A00"/>
                  </a:solidFill>
                </a:rPr>
                <a:t>顶级支持计划：</a:t>
              </a:r>
              <a:endParaRPr lang="en-US" altLang="zh-CN" b="1" dirty="0">
                <a:solidFill>
                  <a:srgbClr val="FF6A00"/>
                </a:solidFill>
              </a:endParaRPr>
            </a:p>
            <a:p>
              <a:pPr lvl="2">
                <a:lnSpc>
                  <a:spcPct val="120000"/>
                </a:lnSpc>
              </a:pPr>
              <a:r>
                <a:rPr lang="zh-CN" altLang="en-US" dirty="0">
                  <a:latin typeface="微软雅黑" panose="020B0503020204020204" pitchFamily="34" charset="-122"/>
                  <a:ea typeface="微软雅黑" panose="020B0503020204020204" pitchFamily="34" charset="-122"/>
                </a:rPr>
                <a:t>响应时间：服务最快响应</a:t>
              </a:r>
              <a:r>
                <a:rPr lang="en-US" altLang="zh-CN" dirty="0">
                  <a:latin typeface="微软雅黑" panose="020B0503020204020204" pitchFamily="34" charset="-122"/>
                  <a:ea typeface="微软雅黑" panose="020B0503020204020204" pitchFamily="34" charset="-122"/>
                </a:rPr>
                <a:t>&lt;12</a:t>
              </a:r>
              <a:r>
                <a:rPr lang="zh-CN" altLang="en-US" dirty="0">
                  <a:latin typeface="微软雅黑" panose="020B0503020204020204" pitchFamily="34" charset="-122"/>
                  <a:ea typeface="微软雅黑" panose="020B0503020204020204" pitchFamily="34" charset="-122"/>
                </a:rPr>
                <a:t>分钟</a:t>
              </a:r>
              <a:endParaRPr lang="en-US" altLang="zh-CN" dirty="0">
                <a:latin typeface="微软雅黑" panose="020B0503020204020204" pitchFamily="34" charset="-122"/>
                <a:ea typeface="微软雅黑" panose="020B0503020204020204" pitchFamily="34" charset="-122"/>
              </a:endParaRPr>
            </a:p>
            <a:p>
              <a:pPr lvl="2">
                <a:lnSpc>
                  <a:spcPct val="120000"/>
                </a:lnSpc>
              </a:pPr>
              <a:r>
                <a:rPr lang="zh-CN" altLang="en-US" dirty="0">
                  <a:latin typeface="微软雅黑" panose="020B0503020204020204" pitchFamily="34" charset="-122"/>
                  <a:ea typeface="微软雅黑" panose="020B0503020204020204" pitchFamily="34" charset="-122"/>
                </a:rPr>
                <a:t>效率：核心业务不可用 </a:t>
              </a:r>
              <a:r>
                <a:rPr lang="en-US" altLang="zh-CN" dirty="0">
                  <a:latin typeface="微软雅黑" panose="020B0503020204020204" pitchFamily="34" charset="-122"/>
                  <a:ea typeface="微软雅黑" panose="020B0503020204020204" pitchFamily="34" charset="-122"/>
                </a:rPr>
                <a:t>&lt; 12</a:t>
              </a:r>
              <a:r>
                <a:rPr lang="zh-CN" altLang="en-US" dirty="0">
                  <a:latin typeface="微软雅黑" panose="020B0503020204020204" pitchFamily="34" charset="-122"/>
                  <a:ea typeface="微软雅黑" panose="020B0503020204020204" pitchFamily="34" charset="-122"/>
                </a:rPr>
                <a:t>分钟</a:t>
              </a:r>
              <a:endParaRPr lang="en-US" altLang="zh-CN" dirty="0">
                <a:latin typeface="微软雅黑" panose="020B0503020204020204" pitchFamily="34" charset="-122"/>
                <a:ea typeface="微软雅黑" panose="020B0503020204020204" pitchFamily="34" charset="-122"/>
              </a:endParaRPr>
            </a:p>
            <a:p>
              <a:pPr lvl="2">
                <a:lnSpc>
                  <a:spcPct val="120000"/>
                </a:lnSpc>
              </a:pPr>
              <a:r>
                <a:rPr lang="zh-CN" altLang="en-US" dirty="0">
                  <a:latin typeface="微软雅黑" panose="020B0503020204020204" pitchFamily="34" charset="-122"/>
                  <a:ea typeface="微软雅黑" panose="020B0503020204020204" pitchFamily="34" charset="-122"/>
                </a:rPr>
                <a:t>配备技术服务经理</a:t>
              </a:r>
              <a:endParaRPr lang="en-US" altLang="zh-CN"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715453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665854F9-8062-4321-B394-6A25803E9040}"/>
              </a:ext>
            </a:extLst>
          </p:cNvPr>
          <p:cNvSpPr>
            <a:spLocks noGrp="1"/>
          </p:cNvSpPr>
          <p:nvPr>
            <p:ph type="title"/>
          </p:nvPr>
        </p:nvSpPr>
        <p:spPr/>
        <p:txBody>
          <a:bodyPr/>
          <a:lstStyle/>
          <a:p>
            <a:r>
              <a:rPr lang="zh-CN" altLang="en-US" sz="2400" dirty="0"/>
              <a:t>客户体验提升解决方案分析</a:t>
            </a:r>
          </a:p>
        </p:txBody>
      </p:sp>
      <p:sp>
        <p:nvSpPr>
          <p:cNvPr id="3" name="副标题 2">
            <a:extLst>
              <a:ext uri="{FF2B5EF4-FFF2-40B4-BE49-F238E27FC236}">
                <a16:creationId xmlns:a16="http://schemas.microsoft.com/office/drawing/2014/main" id="{6B91B691-A5B3-49DD-B50B-77D2C634F12F}"/>
              </a:ext>
            </a:extLst>
          </p:cNvPr>
          <p:cNvSpPr>
            <a:spLocks noGrp="1"/>
          </p:cNvSpPr>
          <p:nvPr>
            <p:ph type="subTitle" idx="1"/>
          </p:nvPr>
        </p:nvSpPr>
        <p:spPr>
          <a:xfrm>
            <a:off x="554736" y="884725"/>
            <a:ext cx="7918704" cy="297181"/>
          </a:xfrm>
        </p:spPr>
        <p:txBody>
          <a:bodyPr/>
          <a:lstStyle/>
          <a:p>
            <a:r>
              <a:rPr lang="zh-CN" altLang="en-US" dirty="0"/>
              <a:t>整体任务效率及响应时间的提高解决方案</a:t>
            </a:r>
          </a:p>
          <a:p>
            <a:endParaRPr lang="zh-CN" altLang="en-US" dirty="0"/>
          </a:p>
        </p:txBody>
      </p:sp>
      <p:sp>
        <p:nvSpPr>
          <p:cNvPr id="5" name="TextBox 14">
            <a:extLst>
              <a:ext uri="{FF2B5EF4-FFF2-40B4-BE49-F238E27FC236}">
                <a16:creationId xmlns:a16="http://schemas.microsoft.com/office/drawing/2014/main" id="{5C1CB73D-0A42-485E-8DD1-FD6B208C9560}"/>
              </a:ext>
            </a:extLst>
          </p:cNvPr>
          <p:cNvSpPr txBox="1"/>
          <p:nvPr/>
        </p:nvSpPr>
        <p:spPr>
          <a:xfrm>
            <a:off x="554736" y="1328151"/>
            <a:ext cx="4103688" cy="246221"/>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基本建模思路（从实际问题抽象出数学问题）</a:t>
            </a:r>
            <a:endParaRPr lang="en-US" b="1" dirty="0"/>
          </a:p>
        </p:txBody>
      </p:sp>
      <p:grpSp>
        <p:nvGrpSpPr>
          <p:cNvPr id="29" name="组合 28">
            <a:extLst>
              <a:ext uri="{FF2B5EF4-FFF2-40B4-BE49-F238E27FC236}">
                <a16:creationId xmlns:a16="http://schemas.microsoft.com/office/drawing/2014/main" id="{CC6572C2-5C8A-455C-96D4-A346351F9C92}"/>
              </a:ext>
            </a:extLst>
          </p:cNvPr>
          <p:cNvGrpSpPr/>
          <p:nvPr/>
        </p:nvGrpSpPr>
        <p:grpSpPr>
          <a:xfrm>
            <a:off x="554736" y="2796605"/>
            <a:ext cx="8205123" cy="2547265"/>
            <a:chOff x="554736" y="2796605"/>
            <a:chExt cx="8205123" cy="2547265"/>
          </a:xfrm>
        </p:grpSpPr>
        <p:grpSp>
          <p:nvGrpSpPr>
            <p:cNvPr id="21" name="组合 20">
              <a:extLst>
                <a:ext uri="{FF2B5EF4-FFF2-40B4-BE49-F238E27FC236}">
                  <a16:creationId xmlns:a16="http://schemas.microsoft.com/office/drawing/2014/main" id="{4675C7EA-A90B-4AA5-9A93-724565A86258}"/>
                </a:ext>
              </a:extLst>
            </p:cNvPr>
            <p:cNvGrpSpPr/>
            <p:nvPr/>
          </p:nvGrpSpPr>
          <p:grpSpPr>
            <a:xfrm>
              <a:off x="554736" y="2796605"/>
              <a:ext cx="8205123" cy="2547265"/>
              <a:chOff x="554736" y="2796605"/>
              <a:chExt cx="8205123" cy="2547265"/>
            </a:xfrm>
          </p:grpSpPr>
          <p:pic>
            <p:nvPicPr>
              <p:cNvPr id="62" name="图片 61">
                <a:extLst>
                  <a:ext uri="{FF2B5EF4-FFF2-40B4-BE49-F238E27FC236}">
                    <a16:creationId xmlns:a16="http://schemas.microsoft.com/office/drawing/2014/main" id="{216FCE7F-1C87-43D2-8F32-746EE29E870B}"/>
                  </a:ext>
                </a:extLst>
              </p:cNvPr>
              <p:cNvPicPr>
                <a:picLocks noChangeAspect="1"/>
              </p:cNvPicPr>
              <p:nvPr/>
            </p:nvPicPr>
            <p:blipFill>
              <a:blip r:embed="rId10"/>
              <a:stretch>
                <a:fillRect/>
              </a:stretch>
            </p:blipFill>
            <p:spPr>
              <a:xfrm>
                <a:off x="1673985" y="2796605"/>
                <a:ext cx="7085874" cy="2547265"/>
              </a:xfrm>
              <a:prstGeom prst="rect">
                <a:avLst/>
              </a:prstGeom>
            </p:spPr>
          </p:pic>
          <p:sp>
            <p:nvSpPr>
              <p:cNvPr id="15" name="TextBox 25">
                <a:extLst>
                  <a:ext uri="{FF2B5EF4-FFF2-40B4-BE49-F238E27FC236}">
                    <a16:creationId xmlns:a16="http://schemas.microsoft.com/office/drawing/2014/main" id="{FBFCA562-92C2-4420-9BBD-2164D7E0C80A}"/>
                  </a:ext>
                </a:extLst>
              </p:cNvPr>
              <p:cNvSpPr txBox="1"/>
              <p:nvPr/>
            </p:nvSpPr>
            <p:spPr>
              <a:xfrm>
                <a:off x="554736" y="3584615"/>
                <a:ext cx="923330" cy="276999"/>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t>整体流程</a:t>
                </a:r>
                <a:endParaRPr lang="en-US" sz="1800" b="1" dirty="0"/>
              </a:p>
            </p:txBody>
          </p:sp>
        </p:grpSp>
        <p:cxnSp>
          <p:nvCxnSpPr>
            <p:cNvPr id="17" name="LineBasicImpact 20">
              <a:extLst>
                <a:ext uri="{FF2B5EF4-FFF2-40B4-BE49-F238E27FC236}">
                  <a16:creationId xmlns:a16="http://schemas.microsoft.com/office/drawing/2014/main" id="{3C25BEE9-8267-47BD-8F09-AF142CF98AFC}"/>
                </a:ext>
              </a:extLst>
            </p:cNvPr>
            <p:cNvCxnSpPr>
              <a:cxnSpLocks/>
            </p:cNvCxnSpPr>
            <p:nvPr>
              <p:custDataLst>
                <p:tags r:id="rId7"/>
              </p:custDataLst>
            </p:nvPr>
          </p:nvCxnSpPr>
          <p:spPr>
            <a:xfrm>
              <a:off x="2154586" y="5343870"/>
              <a:ext cx="6067161" cy="0"/>
            </a:xfrm>
            <a:prstGeom prst="straightConnector1">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cxnSp>
        <p:nvCxnSpPr>
          <p:cNvPr id="18" name="LineBasicImpact 41">
            <a:extLst>
              <a:ext uri="{FF2B5EF4-FFF2-40B4-BE49-F238E27FC236}">
                <a16:creationId xmlns:a16="http://schemas.microsoft.com/office/drawing/2014/main" id="{DE0F5A96-02D6-4AE4-92C3-A796CD5382CD}"/>
              </a:ext>
            </a:extLst>
          </p:cNvPr>
          <p:cNvCxnSpPr>
            <a:cxnSpLocks/>
          </p:cNvCxnSpPr>
          <p:nvPr>
            <p:custDataLst>
              <p:tags r:id="rId1"/>
            </p:custDataLst>
          </p:nvPr>
        </p:nvCxnSpPr>
        <p:spPr>
          <a:xfrm>
            <a:off x="554736" y="1687383"/>
            <a:ext cx="7670957"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25" name="组合 24">
            <a:extLst>
              <a:ext uri="{FF2B5EF4-FFF2-40B4-BE49-F238E27FC236}">
                <a16:creationId xmlns:a16="http://schemas.microsoft.com/office/drawing/2014/main" id="{BF05B114-594A-4ECA-A9B2-2CCAFBB84E7B}"/>
              </a:ext>
            </a:extLst>
          </p:cNvPr>
          <p:cNvGrpSpPr/>
          <p:nvPr/>
        </p:nvGrpSpPr>
        <p:grpSpPr>
          <a:xfrm>
            <a:off x="8598291" y="1291155"/>
            <a:ext cx="3108864" cy="4268239"/>
            <a:chOff x="8598291" y="1291155"/>
            <a:chExt cx="3108864" cy="4268239"/>
          </a:xfrm>
        </p:grpSpPr>
        <p:sp>
          <p:nvSpPr>
            <p:cNvPr id="4" name="TextBox 13">
              <a:extLst>
                <a:ext uri="{FF2B5EF4-FFF2-40B4-BE49-F238E27FC236}">
                  <a16:creationId xmlns:a16="http://schemas.microsoft.com/office/drawing/2014/main" id="{47E436A3-2018-497D-A95C-5E4F8B0908F2}"/>
                </a:ext>
              </a:extLst>
            </p:cNvPr>
            <p:cNvSpPr txBox="1"/>
            <p:nvPr/>
          </p:nvSpPr>
          <p:spPr>
            <a:xfrm>
              <a:off x="9186459" y="1328151"/>
              <a:ext cx="410369" cy="246221"/>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优势</a:t>
              </a:r>
              <a:endParaRPr lang="en-US" b="1" dirty="0"/>
            </a:p>
          </p:txBody>
        </p:sp>
        <p:grpSp>
          <p:nvGrpSpPr>
            <p:cNvPr id="9" name="ThreeChevronBlue 24">
              <a:extLst>
                <a:ext uri="{FF2B5EF4-FFF2-40B4-BE49-F238E27FC236}">
                  <a16:creationId xmlns:a16="http://schemas.microsoft.com/office/drawing/2014/main" id="{EF8F0C87-10AC-4F24-9F1C-BF7839CAA63F}"/>
                </a:ext>
              </a:extLst>
            </p:cNvPr>
            <p:cNvGrpSpPr>
              <a:grpSpLocks noChangeAspect="1"/>
            </p:cNvGrpSpPr>
            <p:nvPr>
              <p:custDataLst>
                <p:tags r:id="rId3"/>
              </p:custDataLst>
            </p:nvPr>
          </p:nvGrpSpPr>
          <p:grpSpPr>
            <a:xfrm>
              <a:off x="8598291" y="1291155"/>
              <a:ext cx="396228" cy="396228"/>
              <a:chOff x="1016000" y="1016000"/>
              <a:chExt cx="396228" cy="396228"/>
            </a:xfrm>
          </p:grpSpPr>
          <p:sp>
            <p:nvSpPr>
              <p:cNvPr id="10" name="Oval 18">
                <a:extLst>
                  <a:ext uri="{FF2B5EF4-FFF2-40B4-BE49-F238E27FC236}">
                    <a16:creationId xmlns:a16="http://schemas.microsoft.com/office/drawing/2014/main" id="{4BDC9CC0-5852-410B-B2F4-B8E6F619AE50}"/>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nvGrpSpPr>
              <p:cNvPr id="11" name="Group 22">
                <a:extLst>
                  <a:ext uri="{FF2B5EF4-FFF2-40B4-BE49-F238E27FC236}">
                    <a16:creationId xmlns:a16="http://schemas.microsoft.com/office/drawing/2014/main" id="{8413E591-DB3B-404F-B49E-E06894280567}"/>
                  </a:ext>
                </a:extLst>
              </p:cNvPr>
              <p:cNvGrpSpPr>
                <a:grpSpLocks noChangeAspect="1"/>
              </p:cNvGrpSpPr>
              <p:nvPr/>
            </p:nvGrpSpPr>
            <p:grpSpPr>
              <a:xfrm>
                <a:off x="1112238" y="1115347"/>
                <a:ext cx="233203" cy="197516"/>
                <a:chOff x="4673753" y="2392458"/>
                <a:chExt cx="230601" cy="195312"/>
              </a:xfrm>
            </p:grpSpPr>
            <p:sp>
              <p:nvSpPr>
                <p:cNvPr id="12" name="Freeform: Shape 19">
                  <a:extLst>
                    <a:ext uri="{FF2B5EF4-FFF2-40B4-BE49-F238E27FC236}">
                      <a16:creationId xmlns:a16="http://schemas.microsoft.com/office/drawing/2014/main" id="{39CC003B-CFBF-4C9B-A217-9B6EB27A4CB5}"/>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3" name="Freeform: Shape 20">
                  <a:extLst>
                    <a:ext uri="{FF2B5EF4-FFF2-40B4-BE49-F238E27FC236}">
                      <a16:creationId xmlns:a16="http://schemas.microsoft.com/office/drawing/2014/main" id="{EDC5A769-A6A4-4668-BBA5-B0475F8D610E}"/>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sp>
              <p:nvSpPr>
                <p:cNvPr id="14" name="Freeform: Shape 21">
                  <a:extLst>
                    <a:ext uri="{FF2B5EF4-FFF2-40B4-BE49-F238E27FC236}">
                      <a16:creationId xmlns:a16="http://schemas.microsoft.com/office/drawing/2014/main" id="{6387020E-5955-4EEC-B794-6D211E13F975}"/>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cxnSp>
          <p:nvCxnSpPr>
            <p:cNvPr id="19" name="LineBasicImpact 41">
              <a:extLst>
                <a:ext uri="{FF2B5EF4-FFF2-40B4-BE49-F238E27FC236}">
                  <a16:creationId xmlns:a16="http://schemas.microsoft.com/office/drawing/2014/main" id="{441BFEBB-4A44-43BE-B006-860B67175596}"/>
                </a:ext>
              </a:extLst>
            </p:cNvPr>
            <p:cNvCxnSpPr>
              <a:cxnSpLocks/>
            </p:cNvCxnSpPr>
            <p:nvPr>
              <p:custDataLst>
                <p:tags r:id="rId4"/>
              </p:custDataLst>
            </p:nvPr>
          </p:nvCxnSpPr>
          <p:spPr>
            <a:xfrm>
              <a:off x="9186459" y="1687383"/>
              <a:ext cx="2520696"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1" name="BigStat 92">
              <a:extLst>
                <a:ext uri="{FF2B5EF4-FFF2-40B4-BE49-F238E27FC236}">
                  <a16:creationId xmlns:a16="http://schemas.microsoft.com/office/drawing/2014/main" id="{B0E73D67-D741-41E3-98BC-19B75A1F4176}"/>
                </a:ext>
              </a:extLst>
            </p:cNvPr>
            <p:cNvSpPr txBox="1"/>
            <p:nvPr>
              <p:custDataLst>
                <p:tags r:id="rId5"/>
              </p:custDataLst>
            </p:nvPr>
          </p:nvSpPr>
          <p:spPr>
            <a:xfrm>
              <a:off x="9186459" y="1991880"/>
              <a:ext cx="2520696" cy="1592735"/>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Aft>
                  <a:spcPts val="600"/>
                </a:spcAft>
              </a:pPr>
              <a:r>
                <a:rPr lang="zh-CN" altLang="en-US" sz="2400" b="1" dirty="0">
                  <a:solidFill>
                    <a:srgbClr val="FF6A00"/>
                  </a:solidFill>
                </a:rPr>
                <a:t>复杂度小</a:t>
              </a:r>
              <a:endParaRPr lang="en-US" sz="2400" b="1" dirty="0">
                <a:solidFill>
                  <a:srgbClr val="FF6A00"/>
                </a:solidFill>
              </a:endParaRPr>
            </a:p>
            <a:p>
              <a:pPr>
                <a:spcAft>
                  <a:spcPts val="600"/>
                </a:spcAft>
              </a:pPr>
              <a:r>
                <a:rPr lang="zh-CN" altLang="en-US" dirty="0"/>
                <a:t>问题规模大，上百个专家、上百类任务、数千个任务。在设计算法时，我们使用迭代结构，降低问题复杂度。</a:t>
              </a:r>
              <a:endParaRPr lang="en-US" b="1" dirty="0">
                <a:solidFill>
                  <a:srgbClr val="FF6A00"/>
                </a:solidFill>
              </a:endParaRPr>
            </a:p>
          </p:txBody>
        </p:sp>
        <p:sp>
          <p:nvSpPr>
            <p:cNvPr id="52" name="BigStat 92">
              <a:extLst>
                <a:ext uri="{FF2B5EF4-FFF2-40B4-BE49-F238E27FC236}">
                  <a16:creationId xmlns:a16="http://schemas.microsoft.com/office/drawing/2014/main" id="{01F39D38-C27D-45CD-9AE3-B51BCF71BD95}"/>
                </a:ext>
              </a:extLst>
            </p:cNvPr>
            <p:cNvSpPr txBox="1"/>
            <p:nvPr>
              <p:custDataLst>
                <p:tags r:id="rId6"/>
              </p:custDataLst>
            </p:nvPr>
          </p:nvSpPr>
          <p:spPr>
            <a:xfrm>
              <a:off x="9186459" y="3966656"/>
              <a:ext cx="2520696" cy="1592738"/>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Aft>
                  <a:spcPts val="600"/>
                </a:spcAft>
              </a:pPr>
              <a:r>
                <a:rPr lang="zh-CN" altLang="en-US" sz="2400" b="1" dirty="0">
                  <a:solidFill>
                    <a:srgbClr val="FF6A00"/>
                  </a:solidFill>
                </a:rPr>
                <a:t>动态实时</a:t>
              </a:r>
            </a:p>
            <a:p>
              <a:pPr>
                <a:spcAft>
                  <a:spcPts val="600"/>
                </a:spcAft>
              </a:pPr>
              <a:r>
                <a:rPr lang="zh-CN" altLang="en-US" dirty="0"/>
                <a:t>平台给出了全任务信息，但在实际任务场景中，新任务是动态产生的信息流。算法可以方便的迁移到</a:t>
              </a:r>
              <a:r>
                <a:rPr lang="zh-CN" altLang="en-US" b="1" dirty="0">
                  <a:solidFill>
                    <a:srgbClr val="FF6A00"/>
                  </a:solidFill>
                </a:rPr>
                <a:t>动态实时的场景</a:t>
              </a:r>
              <a:r>
                <a:rPr lang="zh-CN" altLang="en-US" dirty="0"/>
                <a:t>中，不必依赖于全局的任务信息。</a:t>
              </a:r>
              <a:endParaRPr lang="en-US" dirty="0"/>
            </a:p>
          </p:txBody>
        </p:sp>
      </p:grpSp>
      <p:grpSp>
        <p:nvGrpSpPr>
          <p:cNvPr id="28" name="组合 27">
            <a:extLst>
              <a:ext uri="{FF2B5EF4-FFF2-40B4-BE49-F238E27FC236}">
                <a16:creationId xmlns:a16="http://schemas.microsoft.com/office/drawing/2014/main" id="{48656662-D77E-4CA7-98CB-65C8F23BC7E0}"/>
              </a:ext>
            </a:extLst>
          </p:cNvPr>
          <p:cNvGrpSpPr/>
          <p:nvPr/>
        </p:nvGrpSpPr>
        <p:grpSpPr>
          <a:xfrm>
            <a:off x="554737" y="1846691"/>
            <a:ext cx="7667010" cy="949914"/>
            <a:chOff x="554737" y="1846691"/>
            <a:chExt cx="7667010" cy="949914"/>
          </a:xfrm>
        </p:grpSpPr>
        <p:grpSp>
          <p:nvGrpSpPr>
            <p:cNvPr id="16" name="组合 15">
              <a:extLst>
                <a:ext uri="{FF2B5EF4-FFF2-40B4-BE49-F238E27FC236}">
                  <a16:creationId xmlns:a16="http://schemas.microsoft.com/office/drawing/2014/main" id="{6FA81756-DEE9-48EC-A6E5-DDBB7F8DB07D}"/>
                </a:ext>
              </a:extLst>
            </p:cNvPr>
            <p:cNvGrpSpPr/>
            <p:nvPr/>
          </p:nvGrpSpPr>
          <p:grpSpPr>
            <a:xfrm>
              <a:off x="554737" y="1846691"/>
              <a:ext cx="7667010" cy="777136"/>
              <a:chOff x="554737" y="1846691"/>
              <a:chExt cx="7667010" cy="777136"/>
            </a:xfrm>
          </p:grpSpPr>
          <p:sp>
            <p:nvSpPr>
              <p:cNvPr id="7" name="TextBox 16">
                <a:extLst>
                  <a:ext uri="{FF2B5EF4-FFF2-40B4-BE49-F238E27FC236}">
                    <a16:creationId xmlns:a16="http://schemas.microsoft.com/office/drawing/2014/main" id="{76B52328-5B6B-499D-A598-86010064F5BB}"/>
                  </a:ext>
                </a:extLst>
              </p:cNvPr>
              <p:cNvSpPr txBox="1"/>
              <p:nvPr/>
            </p:nvSpPr>
            <p:spPr>
              <a:xfrm>
                <a:off x="554737" y="1903874"/>
                <a:ext cx="1327970" cy="630942"/>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latin typeface="微软雅黑" panose="020B0503020204020204" pitchFamily="34" charset="-122"/>
                    <a:ea typeface="微软雅黑" panose="020B0503020204020204" pitchFamily="34" charset="-122"/>
                  </a:rPr>
                  <a:t>马尔可夫</a:t>
                </a:r>
                <a:endParaRPr lang="en-US" altLang="zh-CN" sz="1800" b="1" dirty="0">
                  <a:latin typeface="微软雅黑" panose="020B0503020204020204" pitchFamily="34" charset="-122"/>
                  <a:ea typeface="微软雅黑" panose="020B0503020204020204" pitchFamily="34" charset="-122"/>
                </a:endParaRPr>
              </a:p>
              <a:p>
                <a:r>
                  <a:rPr lang="zh-CN" altLang="en-US" sz="1800" b="1" dirty="0">
                    <a:latin typeface="微软雅黑" panose="020B0503020204020204" pitchFamily="34" charset="-122"/>
                    <a:ea typeface="微软雅黑" panose="020B0503020204020204" pitchFamily="34" charset="-122"/>
                  </a:rPr>
                  <a:t>决策过程</a:t>
                </a:r>
                <a:endParaRPr lang="en-US" sz="1800" b="1" dirty="0"/>
              </a:p>
            </p:txBody>
          </p:sp>
          <p:sp>
            <p:nvSpPr>
              <p:cNvPr id="8" name="TextBox 17">
                <a:extLst>
                  <a:ext uri="{FF2B5EF4-FFF2-40B4-BE49-F238E27FC236}">
                    <a16:creationId xmlns:a16="http://schemas.microsoft.com/office/drawing/2014/main" id="{D6CF0F57-93DA-49C0-8C8C-C4F73D8F0714}"/>
                  </a:ext>
                </a:extLst>
              </p:cNvPr>
              <p:cNvSpPr txBox="1"/>
              <p:nvPr/>
            </p:nvSpPr>
            <p:spPr>
              <a:xfrm>
                <a:off x="1882706" y="1846691"/>
                <a:ext cx="6339041" cy="77713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461963" lvl="2" indent="-171450">
                  <a:buFont typeface="Arial" panose="020B0604020202020204" pitchFamily="34" charset="0"/>
                  <a:buChar char="•"/>
                </a:pPr>
                <a:r>
                  <a:rPr lang="zh-CN" altLang="en-US" b="1" dirty="0"/>
                  <a:t>智能体（</a:t>
                </a:r>
                <a:r>
                  <a:rPr lang="en-US" altLang="zh-CN" b="1" dirty="0"/>
                  <a:t>agent</a:t>
                </a:r>
                <a:r>
                  <a:rPr lang="zh-CN" altLang="en-US" b="1" dirty="0"/>
                  <a:t>）：</a:t>
                </a:r>
                <a:r>
                  <a:rPr lang="zh-CN" altLang="en-US" dirty="0"/>
                  <a:t>输出任务调度方案（决策信息）</a:t>
                </a:r>
                <a:endParaRPr lang="en-US" altLang="zh-CN" dirty="0"/>
              </a:p>
              <a:p>
                <a:pPr marL="461963" lvl="2" indent="-171450">
                  <a:buFont typeface="Arial" panose="020B0604020202020204" pitchFamily="34" charset="0"/>
                  <a:buChar char="•"/>
                </a:pPr>
                <a:r>
                  <a:rPr lang="zh-CN" altLang="en-US" b="1" dirty="0"/>
                  <a:t>环境（</a:t>
                </a:r>
                <a:r>
                  <a:rPr lang="en-US" altLang="zh-CN" b="1" dirty="0"/>
                  <a:t>environment</a:t>
                </a:r>
                <a:r>
                  <a:rPr lang="zh-CN" altLang="en-US" b="1" dirty="0"/>
                  <a:t>）：</a:t>
                </a:r>
                <a:r>
                  <a:rPr lang="zh-CN" altLang="en-US" dirty="0"/>
                  <a:t>新任务信息（外部信息）、专家状态、任务状态，以及状态信息的更新逻辑（状态信息）</a:t>
                </a:r>
                <a:endParaRPr lang="en-US" altLang="zh-CN" dirty="0"/>
              </a:p>
            </p:txBody>
          </p:sp>
        </p:grpSp>
        <p:cxnSp>
          <p:nvCxnSpPr>
            <p:cNvPr id="58" name="LineBasicImpact 20">
              <a:extLst>
                <a:ext uri="{FF2B5EF4-FFF2-40B4-BE49-F238E27FC236}">
                  <a16:creationId xmlns:a16="http://schemas.microsoft.com/office/drawing/2014/main" id="{56FDB497-2A83-470F-989A-6CAC524DE3C8}"/>
                </a:ext>
              </a:extLst>
            </p:cNvPr>
            <p:cNvCxnSpPr>
              <a:cxnSpLocks/>
            </p:cNvCxnSpPr>
            <p:nvPr>
              <p:custDataLst>
                <p:tags r:id="rId2"/>
              </p:custDataLst>
            </p:nvPr>
          </p:nvCxnSpPr>
          <p:spPr>
            <a:xfrm>
              <a:off x="2154586" y="2796605"/>
              <a:ext cx="6067161" cy="0"/>
            </a:xfrm>
            <a:prstGeom prst="straightConnector1">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3" name="组合 22">
            <a:extLst>
              <a:ext uri="{FF2B5EF4-FFF2-40B4-BE49-F238E27FC236}">
                <a16:creationId xmlns:a16="http://schemas.microsoft.com/office/drawing/2014/main" id="{EDEF8C4E-3512-41C1-9D3B-2A3AC14E6AD8}"/>
              </a:ext>
            </a:extLst>
          </p:cNvPr>
          <p:cNvGrpSpPr/>
          <p:nvPr/>
        </p:nvGrpSpPr>
        <p:grpSpPr>
          <a:xfrm>
            <a:off x="554737" y="5614547"/>
            <a:ext cx="6533940" cy="553998"/>
            <a:chOff x="554737" y="5614547"/>
            <a:chExt cx="6533940" cy="553998"/>
          </a:xfrm>
        </p:grpSpPr>
        <p:sp>
          <p:nvSpPr>
            <p:cNvPr id="6" name="TextBox 15">
              <a:extLst>
                <a:ext uri="{FF2B5EF4-FFF2-40B4-BE49-F238E27FC236}">
                  <a16:creationId xmlns:a16="http://schemas.microsoft.com/office/drawing/2014/main" id="{C493790B-9C35-44C4-BF41-32EF7BF3D72E}"/>
                </a:ext>
              </a:extLst>
            </p:cNvPr>
            <p:cNvSpPr txBox="1"/>
            <p:nvPr/>
          </p:nvSpPr>
          <p:spPr>
            <a:xfrm>
              <a:off x="554737" y="5614547"/>
              <a:ext cx="1426008" cy="55399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latin typeface="微软雅黑" panose="020B0503020204020204" pitchFamily="34" charset="-122"/>
                  <a:ea typeface="微软雅黑" panose="020B0503020204020204" pitchFamily="34" charset="-122"/>
                </a:rPr>
                <a:t>任务效率</a:t>
              </a:r>
              <a:r>
                <a:rPr lang="en-US" altLang="zh-CN" sz="1800" b="1" dirty="0">
                  <a:latin typeface="微软雅黑" panose="020B0503020204020204" pitchFamily="34" charset="-122"/>
                  <a:ea typeface="微软雅黑" panose="020B0503020204020204" pitchFamily="34" charset="-122"/>
                </a:rPr>
                <a:t>&amp;</a:t>
              </a:r>
              <a:r>
                <a:rPr lang="zh-CN" altLang="en-US" sz="1800" b="1" dirty="0">
                  <a:latin typeface="微软雅黑" panose="020B0503020204020204" pitchFamily="34" charset="-122"/>
                  <a:ea typeface="微软雅黑" panose="020B0503020204020204" pitchFamily="34" charset="-122"/>
                </a:rPr>
                <a:t>响应时间耦合性</a:t>
              </a:r>
              <a:endParaRPr lang="en-US" sz="1800" b="1" dirty="0"/>
            </a:p>
          </p:txBody>
        </p:sp>
        <p:sp>
          <p:nvSpPr>
            <p:cNvPr id="20" name="矩形: 圆角 19">
              <a:extLst>
                <a:ext uri="{FF2B5EF4-FFF2-40B4-BE49-F238E27FC236}">
                  <a16:creationId xmlns:a16="http://schemas.microsoft.com/office/drawing/2014/main" id="{90C818B4-2C85-402B-A4A0-A55529D374E7}"/>
                </a:ext>
              </a:extLst>
            </p:cNvPr>
            <p:cNvSpPr/>
            <p:nvPr/>
          </p:nvSpPr>
          <p:spPr>
            <a:xfrm>
              <a:off x="2225706" y="5667214"/>
              <a:ext cx="1259174" cy="492443"/>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tx1"/>
                  </a:solidFill>
                </a:rPr>
                <a:t>高处理效率</a:t>
              </a:r>
            </a:p>
          </p:txBody>
        </p:sp>
        <p:sp>
          <p:nvSpPr>
            <p:cNvPr id="26" name="矩形: 圆角 25">
              <a:extLst>
                <a:ext uri="{FF2B5EF4-FFF2-40B4-BE49-F238E27FC236}">
                  <a16:creationId xmlns:a16="http://schemas.microsoft.com/office/drawing/2014/main" id="{B2D23CD4-717A-4618-8E24-65528D9ADC18}"/>
                </a:ext>
              </a:extLst>
            </p:cNvPr>
            <p:cNvSpPr/>
            <p:nvPr/>
          </p:nvSpPr>
          <p:spPr>
            <a:xfrm>
              <a:off x="3904643" y="5667214"/>
              <a:ext cx="1505097" cy="492443"/>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tx1"/>
                  </a:solidFill>
                </a:rPr>
                <a:t>大任务吞吐量</a:t>
              </a:r>
            </a:p>
          </p:txBody>
        </p:sp>
        <p:sp>
          <p:nvSpPr>
            <p:cNvPr id="27" name="矩形: 圆角 26">
              <a:extLst>
                <a:ext uri="{FF2B5EF4-FFF2-40B4-BE49-F238E27FC236}">
                  <a16:creationId xmlns:a16="http://schemas.microsoft.com/office/drawing/2014/main" id="{7B0B4A6F-59E3-491B-B4FA-42CBECBD67DC}"/>
                </a:ext>
              </a:extLst>
            </p:cNvPr>
            <p:cNvSpPr/>
            <p:nvPr/>
          </p:nvSpPr>
          <p:spPr>
            <a:xfrm>
              <a:off x="5829503" y="5667214"/>
              <a:ext cx="1259174" cy="492443"/>
            </a:xfrm>
            <a:prstGeom prst="roundRect">
              <a:avLst/>
            </a:prstGeom>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tx1"/>
                  </a:solidFill>
                </a:rPr>
                <a:t>低等待时间</a:t>
              </a:r>
            </a:p>
          </p:txBody>
        </p:sp>
        <p:cxnSp>
          <p:nvCxnSpPr>
            <p:cNvPr id="22" name="直接箭头连接符 21">
              <a:extLst>
                <a:ext uri="{FF2B5EF4-FFF2-40B4-BE49-F238E27FC236}">
                  <a16:creationId xmlns:a16="http://schemas.microsoft.com/office/drawing/2014/main" id="{5AA0987D-5B04-4DEF-83D3-5FBA1AD59440}"/>
                </a:ext>
              </a:extLst>
            </p:cNvPr>
            <p:cNvCxnSpPr>
              <a:stCxn id="20" idx="3"/>
              <a:endCxn id="26" idx="1"/>
            </p:cNvCxnSpPr>
            <p:nvPr/>
          </p:nvCxnSpPr>
          <p:spPr>
            <a:xfrm>
              <a:off x="3484880" y="5913436"/>
              <a:ext cx="419763" cy="0"/>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24" name="直接箭头连接符 23">
              <a:extLst>
                <a:ext uri="{FF2B5EF4-FFF2-40B4-BE49-F238E27FC236}">
                  <a16:creationId xmlns:a16="http://schemas.microsoft.com/office/drawing/2014/main" id="{9F2C309D-EF5E-4FB4-BEE9-091DC2C5086D}"/>
                </a:ext>
              </a:extLst>
            </p:cNvPr>
            <p:cNvCxnSpPr>
              <a:stCxn id="26" idx="3"/>
              <a:endCxn id="27" idx="1"/>
            </p:cNvCxnSpPr>
            <p:nvPr/>
          </p:nvCxnSpPr>
          <p:spPr>
            <a:xfrm>
              <a:off x="5409740" y="5913436"/>
              <a:ext cx="419763" cy="0"/>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5380668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054A5-0BA0-42EA-BA91-F75634CF5FF0}"/>
              </a:ext>
            </a:extLst>
          </p:cNvPr>
          <p:cNvSpPr>
            <a:spLocks noGrp="1"/>
          </p:cNvSpPr>
          <p:nvPr>
            <p:ph type="title"/>
          </p:nvPr>
        </p:nvSpPr>
        <p:spPr/>
        <p:txBody>
          <a:bodyPr/>
          <a:lstStyle/>
          <a:p>
            <a:r>
              <a:rPr lang="zh-CN" altLang="en-US" sz="2400" dirty="0"/>
              <a:t>客户体验提升解决方案分析</a:t>
            </a:r>
            <a:endParaRPr lang="zh-CN" altLang="en-US" dirty="0"/>
          </a:p>
        </p:txBody>
      </p:sp>
      <p:sp>
        <p:nvSpPr>
          <p:cNvPr id="3" name="副标题 2">
            <a:extLst>
              <a:ext uri="{FF2B5EF4-FFF2-40B4-BE49-F238E27FC236}">
                <a16:creationId xmlns:a16="http://schemas.microsoft.com/office/drawing/2014/main" id="{20708668-B58F-4E85-8E3E-DA8DD63FAE05}"/>
              </a:ext>
            </a:extLst>
          </p:cNvPr>
          <p:cNvSpPr>
            <a:spLocks noGrp="1"/>
          </p:cNvSpPr>
          <p:nvPr>
            <p:ph type="subTitle" idx="1"/>
          </p:nvPr>
        </p:nvSpPr>
        <p:spPr>
          <a:xfrm>
            <a:off x="554736" y="884725"/>
            <a:ext cx="11082528" cy="276999"/>
          </a:xfrm>
        </p:spPr>
        <p:txBody>
          <a:bodyPr/>
          <a:lstStyle/>
          <a:p>
            <a:r>
              <a:rPr lang="zh-CN" altLang="en-US" dirty="0"/>
              <a:t>解决方案算法架构</a:t>
            </a:r>
            <a:r>
              <a:rPr lang="en-US" altLang="zh-CN" dirty="0"/>
              <a:t>——</a:t>
            </a:r>
            <a:r>
              <a:rPr lang="zh-CN" altLang="en-US" dirty="0"/>
              <a:t>基于滚动优化的规划方法</a:t>
            </a:r>
          </a:p>
        </p:txBody>
      </p:sp>
      <p:grpSp>
        <p:nvGrpSpPr>
          <p:cNvPr id="9" name="组合 8">
            <a:extLst>
              <a:ext uri="{FF2B5EF4-FFF2-40B4-BE49-F238E27FC236}">
                <a16:creationId xmlns:a16="http://schemas.microsoft.com/office/drawing/2014/main" id="{7B0BBE6F-66C1-4191-9E38-1798FBC1B5B0}"/>
              </a:ext>
            </a:extLst>
          </p:cNvPr>
          <p:cNvGrpSpPr/>
          <p:nvPr/>
        </p:nvGrpSpPr>
        <p:grpSpPr>
          <a:xfrm>
            <a:off x="419100" y="2797175"/>
            <a:ext cx="10965305" cy="3551535"/>
            <a:chOff x="419100" y="2797175"/>
            <a:chExt cx="10965305" cy="3551535"/>
          </a:xfrm>
        </p:grpSpPr>
        <p:sp>
          <p:nvSpPr>
            <p:cNvPr id="10" name="文本框 9">
              <a:extLst>
                <a:ext uri="{FF2B5EF4-FFF2-40B4-BE49-F238E27FC236}">
                  <a16:creationId xmlns:a16="http://schemas.microsoft.com/office/drawing/2014/main" id="{4BFD4DEC-0DC4-48B9-A2AE-99CF5C354FE0}"/>
                </a:ext>
              </a:extLst>
            </p:cNvPr>
            <p:cNvSpPr txBox="1"/>
            <p:nvPr/>
          </p:nvSpPr>
          <p:spPr>
            <a:xfrm>
              <a:off x="560910" y="4538635"/>
              <a:ext cx="5954190" cy="261852"/>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400" dirty="0"/>
                <a:t>最短处理时间 专家</a:t>
              </a:r>
              <a:r>
                <a:rPr lang="en-US" altLang="zh-CN" sz="1400" dirty="0"/>
                <a:t>i</a:t>
              </a:r>
              <a:r>
                <a:rPr lang="zh-CN" altLang="en-US" sz="1400" dirty="0"/>
                <a:t>处理时间 已等待时间 最大等待时间 范围控制 折扣因子 </a:t>
              </a:r>
            </a:p>
          </p:txBody>
        </p:sp>
        <p:grpSp>
          <p:nvGrpSpPr>
            <p:cNvPr id="8" name="组合 7">
              <a:extLst>
                <a:ext uri="{FF2B5EF4-FFF2-40B4-BE49-F238E27FC236}">
                  <a16:creationId xmlns:a16="http://schemas.microsoft.com/office/drawing/2014/main" id="{7705D50D-31D1-4236-AE65-B3EBBF840B83}"/>
                </a:ext>
              </a:extLst>
            </p:cNvPr>
            <p:cNvGrpSpPr/>
            <p:nvPr/>
          </p:nvGrpSpPr>
          <p:grpSpPr>
            <a:xfrm>
              <a:off x="419100" y="2797175"/>
              <a:ext cx="10965305" cy="3551535"/>
              <a:chOff x="419100" y="2797175"/>
              <a:chExt cx="10965305" cy="3551535"/>
            </a:xfrm>
          </p:grpSpPr>
          <p:sp>
            <p:nvSpPr>
              <p:cNvPr id="97" name="文本框 96">
                <a:extLst>
                  <a:ext uri="{FF2B5EF4-FFF2-40B4-BE49-F238E27FC236}">
                    <a16:creationId xmlns:a16="http://schemas.microsoft.com/office/drawing/2014/main" id="{7C2DB313-6D5C-43D9-91FF-08550B2605A6}"/>
                  </a:ext>
                </a:extLst>
              </p:cNvPr>
              <p:cNvSpPr txBox="1"/>
              <p:nvPr/>
            </p:nvSpPr>
            <p:spPr>
              <a:xfrm>
                <a:off x="723899" y="2797175"/>
                <a:ext cx="5054596" cy="1485900"/>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2000" b="1" dirty="0"/>
                  <a:t>多步预测优化：求解整数规划问题</a:t>
                </a:r>
                <a:endParaRPr lang="en-US" altLang="zh-CN" sz="2000" b="1" dirty="0"/>
              </a:p>
              <a:p>
                <a:pPr marL="285750" indent="-285750">
                  <a:spcBef>
                    <a:spcPts val="300"/>
                  </a:spcBef>
                  <a:spcAft>
                    <a:spcPts val="300"/>
                  </a:spcAft>
                  <a:buFont typeface="Arial" panose="020B0604020202020204" pitchFamily="34" charset="0"/>
                  <a:buChar char="•"/>
                </a:pPr>
                <a:r>
                  <a:rPr lang="zh-CN" altLang="en-US" sz="1600" b="1" dirty="0">
                    <a:solidFill>
                      <a:srgbClr val="FF7000"/>
                    </a:solidFill>
                  </a:rPr>
                  <a:t>变量定义</a:t>
                </a:r>
                <a:endParaRPr lang="en-US" altLang="zh-CN" sz="1600" b="1" dirty="0">
                  <a:solidFill>
                    <a:srgbClr val="FF7000"/>
                  </a:solidFill>
                </a:endParaRPr>
              </a:p>
              <a:p>
                <a:pPr lvl="1">
                  <a:spcBef>
                    <a:spcPts val="300"/>
                  </a:spcBef>
                  <a:spcAft>
                    <a:spcPts val="300"/>
                  </a:spcAft>
                </a:pPr>
                <a:r>
                  <a:rPr lang="en-US" altLang="zh-CN" sz="1600" dirty="0"/>
                  <a:t>	0-1</a:t>
                </a:r>
                <a:r>
                  <a:rPr lang="zh-CN" altLang="en-US" sz="1600" dirty="0"/>
                  <a:t>变量，在</a:t>
                </a:r>
                <a:r>
                  <a:rPr lang="en-US" altLang="zh-CN" sz="1600" dirty="0"/>
                  <a:t>t</a:t>
                </a:r>
                <a:r>
                  <a:rPr lang="zh-CN" altLang="en-US" sz="1600" dirty="0"/>
                  <a:t>时刻，专家</a:t>
                </a:r>
                <a:r>
                  <a:rPr lang="en-US" altLang="zh-CN" sz="1600" dirty="0" err="1"/>
                  <a:t>i</a:t>
                </a:r>
                <a:r>
                  <a:rPr lang="zh-CN" altLang="en-US" sz="1600" dirty="0"/>
                  <a:t>是否接受任务</a:t>
                </a:r>
                <a:r>
                  <a:rPr lang="en-US" altLang="zh-CN" sz="1600" dirty="0"/>
                  <a:t>j</a:t>
                </a:r>
              </a:p>
              <a:p>
                <a:pPr lvl="1">
                  <a:spcBef>
                    <a:spcPts val="300"/>
                  </a:spcBef>
                  <a:spcAft>
                    <a:spcPts val="300"/>
                  </a:spcAft>
                </a:pPr>
                <a:r>
                  <a:rPr lang="en-US" altLang="zh-CN" sz="1600" dirty="0"/>
                  <a:t>	</a:t>
                </a:r>
                <a:r>
                  <a:rPr lang="zh-CN" altLang="en-US" sz="1600" dirty="0"/>
                  <a:t>效用度，在</a:t>
                </a:r>
                <a:r>
                  <a:rPr lang="en-US" altLang="zh-CN" sz="1600" dirty="0"/>
                  <a:t>t</a:t>
                </a:r>
                <a:r>
                  <a:rPr lang="zh-CN" altLang="en-US" sz="1600" dirty="0"/>
                  <a:t>时刻，专家</a:t>
                </a:r>
                <a:r>
                  <a:rPr lang="en-US" altLang="zh-CN" sz="1600" dirty="0" err="1"/>
                  <a:t>i</a:t>
                </a:r>
                <a:r>
                  <a:rPr lang="zh-CN" altLang="en-US" sz="1600" dirty="0"/>
                  <a:t>接受给任务</a:t>
                </a:r>
                <a:r>
                  <a:rPr lang="en-US" altLang="zh-CN" sz="1600" dirty="0"/>
                  <a:t>j</a:t>
                </a:r>
                <a:r>
                  <a:rPr lang="zh-CN" altLang="en-US" sz="1600" dirty="0"/>
                  <a:t>的效用</a:t>
                </a:r>
                <a:endParaRPr lang="en-US" altLang="zh-CN" sz="1600" dirty="0"/>
              </a:p>
              <a:p>
                <a:pPr marL="285750" indent="-285750">
                  <a:spcBef>
                    <a:spcPts val="300"/>
                  </a:spcBef>
                  <a:spcAft>
                    <a:spcPts val="300"/>
                  </a:spcAft>
                  <a:buFont typeface="Arial" panose="020B0604020202020204" pitchFamily="34" charset="0"/>
                  <a:buChar char="•"/>
                </a:pPr>
                <a:r>
                  <a:rPr lang="zh-CN" altLang="en-US" sz="1600" b="1" dirty="0">
                    <a:solidFill>
                      <a:srgbClr val="FF7000"/>
                    </a:solidFill>
                  </a:rPr>
                  <a:t>效用度设计</a:t>
                </a:r>
                <a:endParaRPr lang="en-US" altLang="zh-CN" sz="1600" b="1" dirty="0">
                  <a:solidFill>
                    <a:srgbClr val="FF7000"/>
                  </a:solidFill>
                </a:endParaRPr>
              </a:p>
              <a:p>
                <a:pPr marL="285750" indent="-285750">
                  <a:spcBef>
                    <a:spcPts val="300"/>
                  </a:spcBef>
                  <a:spcAft>
                    <a:spcPts val="300"/>
                  </a:spcAft>
                  <a:buFont typeface="Arial" panose="020B0604020202020204" pitchFamily="34" charset="0"/>
                  <a:buChar char="•"/>
                </a:pPr>
                <a:endParaRPr lang="en-US" altLang="zh-CN" sz="1600" dirty="0"/>
              </a:p>
            </p:txBody>
          </p:sp>
          <p:graphicFrame>
            <p:nvGraphicFramePr>
              <p:cNvPr id="65" name="对象 64">
                <a:extLst>
                  <a:ext uri="{FF2B5EF4-FFF2-40B4-BE49-F238E27FC236}">
                    <a16:creationId xmlns:a16="http://schemas.microsoft.com/office/drawing/2014/main" id="{0E8A9456-6114-42F3-A188-C42C09F50BD9}"/>
                  </a:ext>
                </a:extLst>
              </p:cNvPr>
              <p:cNvGraphicFramePr>
                <a:graphicFrameLocks noChangeAspect="1"/>
              </p:cNvGraphicFramePr>
              <p:nvPr>
                <p:extLst>
                  <p:ext uri="{D42A27DB-BD31-4B8C-83A1-F6EECF244321}">
                    <p14:modId xmlns:p14="http://schemas.microsoft.com/office/powerpoint/2010/main" val="3629826715"/>
                  </p:ext>
                </p:extLst>
              </p:nvPr>
            </p:nvGraphicFramePr>
            <p:xfrm>
              <a:off x="1181100" y="3459348"/>
              <a:ext cx="330200" cy="342900"/>
            </p:xfrm>
            <a:graphic>
              <a:graphicData uri="http://schemas.openxmlformats.org/presentationml/2006/ole">
                <mc:AlternateContent xmlns:mc="http://schemas.openxmlformats.org/markup-compatibility/2006">
                  <mc:Choice xmlns:v="urn:schemas-microsoft-com:vml" Requires="v">
                    <p:oleObj spid="_x0000_s110722" name="Equation" r:id="rId4" imgW="330120" imgH="342720" progId="Equation.DSMT4">
                      <p:embed/>
                    </p:oleObj>
                  </mc:Choice>
                  <mc:Fallback>
                    <p:oleObj name="Equation" r:id="rId4" imgW="330120" imgH="342720" progId="Equation.DSMT4">
                      <p:embed/>
                      <p:pic>
                        <p:nvPicPr>
                          <p:cNvPr id="65" name="对象 64">
                            <a:extLst>
                              <a:ext uri="{FF2B5EF4-FFF2-40B4-BE49-F238E27FC236}">
                                <a16:creationId xmlns:a16="http://schemas.microsoft.com/office/drawing/2014/main" id="{0E8A9456-6114-42F3-A188-C42C09F50BD9}"/>
                              </a:ext>
                            </a:extLst>
                          </p:cNvPr>
                          <p:cNvPicPr/>
                          <p:nvPr/>
                        </p:nvPicPr>
                        <p:blipFill>
                          <a:blip r:embed="rId5"/>
                          <a:stretch>
                            <a:fillRect/>
                          </a:stretch>
                        </p:blipFill>
                        <p:spPr>
                          <a:xfrm>
                            <a:off x="1181100" y="3459348"/>
                            <a:ext cx="330200" cy="342900"/>
                          </a:xfrm>
                          <a:prstGeom prst="rect">
                            <a:avLst/>
                          </a:prstGeom>
                        </p:spPr>
                      </p:pic>
                    </p:oleObj>
                  </mc:Fallback>
                </mc:AlternateContent>
              </a:graphicData>
            </a:graphic>
          </p:graphicFrame>
          <p:graphicFrame>
            <p:nvGraphicFramePr>
              <p:cNvPr id="67" name="对象 66">
                <a:extLst>
                  <a:ext uri="{FF2B5EF4-FFF2-40B4-BE49-F238E27FC236}">
                    <a16:creationId xmlns:a16="http://schemas.microsoft.com/office/drawing/2014/main" id="{E3AEDACE-83C9-4C33-89C1-A15EAE77709E}"/>
                  </a:ext>
                </a:extLst>
              </p:cNvPr>
              <p:cNvGraphicFramePr>
                <a:graphicFrameLocks noChangeAspect="1"/>
              </p:cNvGraphicFramePr>
              <p:nvPr>
                <p:extLst>
                  <p:ext uri="{D42A27DB-BD31-4B8C-83A1-F6EECF244321}">
                    <p14:modId xmlns:p14="http://schemas.microsoft.com/office/powerpoint/2010/main" val="3740039804"/>
                  </p:ext>
                </p:extLst>
              </p:nvPr>
            </p:nvGraphicFramePr>
            <p:xfrm>
              <a:off x="1168400" y="3764148"/>
              <a:ext cx="355600" cy="381000"/>
            </p:xfrm>
            <a:graphic>
              <a:graphicData uri="http://schemas.openxmlformats.org/presentationml/2006/ole">
                <mc:AlternateContent xmlns:mc="http://schemas.openxmlformats.org/markup-compatibility/2006">
                  <mc:Choice xmlns:v="urn:schemas-microsoft-com:vml" Requires="v">
                    <p:oleObj spid="_x0000_s110723" name="Equation" r:id="rId6" imgW="355320" imgH="380880" progId="Equation.DSMT4">
                      <p:embed/>
                    </p:oleObj>
                  </mc:Choice>
                  <mc:Fallback>
                    <p:oleObj name="Equation" r:id="rId6" imgW="355320" imgH="380880" progId="Equation.DSMT4">
                      <p:embed/>
                      <p:pic>
                        <p:nvPicPr>
                          <p:cNvPr id="67" name="对象 66">
                            <a:extLst>
                              <a:ext uri="{FF2B5EF4-FFF2-40B4-BE49-F238E27FC236}">
                                <a16:creationId xmlns:a16="http://schemas.microsoft.com/office/drawing/2014/main" id="{E3AEDACE-83C9-4C33-89C1-A15EAE77709E}"/>
                              </a:ext>
                            </a:extLst>
                          </p:cNvPr>
                          <p:cNvPicPr/>
                          <p:nvPr/>
                        </p:nvPicPr>
                        <p:blipFill>
                          <a:blip r:embed="rId7"/>
                          <a:stretch>
                            <a:fillRect/>
                          </a:stretch>
                        </p:blipFill>
                        <p:spPr>
                          <a:xfrm>
                            <a:off x="1168400" y="3764148"/>
                            <a:ext cx="355600" cy="381000"/>
                          </a:xfrm>
                          <a:prstGeom prst="rect">
                            <a:avLst/>
                          </a:prstGeom>
                        </p:spPr>
                      </p:pic>
                    </p:oleObj>
                  </mc:Fallback>
                </mc:AlternateContent>
              </a:graphicData>
            </a:graphic>
          </p:graphicFrame>
          <p:graphicFrame>
            <p:nvGraphicFramePr>
              <p:cNvPr id="70" name="对象 69">
                <a:extLst>
                  <a:ext uri="{FF2B5EF4-FFF2-40B4-BE49-F238E27FC236}">
                    <a16:creationId xmlns:a16="http://schemas.microsoft.com/office/drawing/2014/main" id="{E76F5C60-9387-454F-95ED-3B527C0EEF90}"/>
                  </a:ext>
                </a:extLst>
              </p:cNvPr>
              <p:cNvGraphicFramePr>
                <a:graphicFrameLocks noChangeAspect="1"/>
              </p:cNvGraphicFramePr>
              <p:nvPr>
                <p:extLst>
                  <p:ext uri="{D42A27DB-BD31-4B8C-83A1-F6EECF244321}">
                    <p14:modId xmlns:p14="http://schemas.microsoft.com/office/powerpoint/2010/main" val="633460577"/>
                  </p:ext>
                </p:extLst>
              </p:nvPr>
            </p:nvGraphicFramePr>
            <p:xfrm>
              <a:off x="419100" y="4775605"/>
              <a:ext cx="5994400" cy="1270000"/>
            </p:xfrm>
            <a:graphic>
              <a:graphicData uri="http://schemas.openxmlformats.org/presentationml/2006/ole">
                <mc:AlternateContent xmlns:mc="http://schemas.openxmlformats.org/markup-compatibility/2006">
                  <mc:Choice xmlns:v="urn:schemas-microsoft-com:vml" Requires="v">
                    <p:oleObj spid="_x0000_s110724" name="Equation" r:id="rId8" imgW="5994360" imgH="1269720" progId="Equation.DSMT4">
                      <p:embed/>
                    </p:oleObj>
                  </mc:Choice>
                  <mc:Fallback>
                    <p:oleObj name="Equation" r:id="rId8" imgW="5994360" imgH="1269720" progId="Equation.DSMT4">
                      <p:embed/>
                      <p:pic>
                        <p:nvPicPr>
                          <p:cNvPr id="70" name="对象 69">
                            <a:extLst>
                              <a:ext uri="{FF2B5EF4-FFF2-40B4-BE49-F238E27FC236}">
                                <a16:creationId xmlns:a16="http://schemas.microsoft.com/office/drawing/2014/main" id="{E76F5C60-9387-454F-95ED-3B527C0EEF90}"/>
                              </a:ext>
                            </a:extLst>
                          </p:cNvPr>
                          <p:cNvPicPr/>
                          <p:nvPr/>
                        </p:nvPicPr>
                        <p:blipFill>
                          <a:blip r:embed="rId9"/>
                          <a:stretch>
                            <a:fillRect/>
                          </a:stretch>
                        </p:blipFill>
                        <p:spPr>
                          <a:xfrm>
                            <a:off x="419100" y="4775605"/>
                            <a:ext cx="5994400" cy="1270000"/>
                          </a:xfrm>
                          <a:prstGeom prst="rect">
                            <a:avLst/>
                          </a:prstGeom>
                        </p:spPr>
                      </p:pic>
                    </p:oleObj>
                  </mc:Fallback>
                </mc:AlternateContent>
              </a:graphicData>
            </a:graphic>
          </p:graphicFrame>
          <p:cxnSp>
            <p:nvCxnSpPr>
              <p:cNvPr id="14" name="直接箭头连接符 13">
                <a:extLst>
                  <a:ext uri="{FF2B5EF4-FFF2-40B4-BE49-F238E27FC236}">
                    <a16:creationId xmlns:a16="http://schemas.microsoft.com/office/drawing/2014/main" id="{BB23B55D-6A90-48B5-B19B-6AB32DD4EBDD}"/>
                  </a:ext>
                </a:extLst>
              </p:cNvPr>
              <p:cNvCxnSpPr/>
              <p:nvPr/>
            </p:nvCxnSpPr>
            <p:spPr>
              <a:xfrm>
                <a:off x="901700" y="4740274"/>
                <a:ext cx="279400" cy="223840"/>
              </a:xfrm>
              <a:prstGeom prst="straightConnector1">
                <a:avLst/>
              </a:prstGeom>
              <a:ln>
                <a:solidFill>
                  <a:srgbClr val="FF6A00"/>
                </a:solidFill>
                <a:tailEnd type="triangle"/>
              </a:ln>
            </p:spPr>
            <p:style>
              <a:lnRef idx="1">
                <a:schemeClr val="accent3"/>
              </a:lnRef>
              <a:fillRef idx="0">
                <a:schemeClr val="accent3"/>
              </a:fillRef>
              <a:effectRef idx="0">
                <a:schemeClr val="accent3"/>
              </a:effectRef>
              <a:fontRef idx="minor">
                <a:schemeClr val="tx1"/>
              </a:fontRef>
            </p:style>
          </p:cxnSp>
          <p:cxnSp>
            <p:nvCxnSpPr>
              <p:cNvPr id="38" name="直接箭头连接符 37">
                <a:extLst>
                  <a:ext uri="{FF2B5EF4-FFF2-40B4-BE49-F238E27FC236}">
                    <a16:creationId xmlns:a16="http://schemas.microsoft.com/office/drawing/2014/main" id="{8BCA0E55-3295-47EA-9962-0FDEB98249CF}"/>
                  </a:ext>
                </a:extLst>
              </p:cNvPr>
              <p:cNvCxnSpPr>
                <a:cxnSpLocks/>
              </p:cNvCxnSpPr>
              <p:nvPr/>
            </p:nvCxnSpPr>
            <p:spPr>
              <a:xfrm flipH="1">
                <a:off x="1626046" y="4740274"/>
                <a:ext cx="532954" cy="568326"/>
              </a:xfrm>
              <a:prstGeom prst="straightConnector1">
                <a:avLst/>
              </a:prstGeom>
              <a:ln>
                <a:solidFill>
                  <a:srgbClr val="FF6A00"/>
                </a:solidFill>
                <a:tailEnd type="triangle"/>
              </a:ln>
            </p:spPr>
            <p:style>
              <a:lnRef idx="1">
                <a:schemeClr val="accent3"/>
              </a:lnRef>
              <a:fillRef idx="0">
                <a:schemeClr val="accent3"/>
              </a:fillRef>
              <a:effectRef idx="0">
                <a:schemeClr val="accent3"/>
              </a:effectRef>
              <a:fontRef idx="minor">
                <a:schemeClr val="tx1"/>
              </a:fontRef>
            </p:style>
          </p:cxnSp>
          <p:cxnSp>
            <p:nvCxnSpPr>
              <p:cNvPr id="41" name="直接箭头连接符 40">
                <a:extLst>
                  <a:ext uri="{FF2B5EF4-FFF2-40B4-BE49-F238E27FC236}">
                    <a16:creationId xmlns:a16="http://schemas.microsoft.com/office/drawing/2014/main" id="{2245BFE5-7053-4539-846B-82CE76C3A2D4}"/>
                  </a:ext>
                </a:extLst>
              </p:cNvPr>
              <p:cNvCxnSpPr>
                <a:cxnSpLocks/>
              </p:cNvCxnSpPr>
              <p:nvPr/>
            </p:nvCxnSpPr>
            <p:spPr>
              <a:xfrm flipH="1">
                <a:off x="3136900" y="4740274"/>
                <a:ext cx="114298" cy="223840"/>
              </a:xfrm>
              <a:prstGeom prst="straightConnector1">
                <a:avLst/>
              </a:prstGeom>
              <a:ln>
                <a:solidFill>
                  <a:srgbClr val="FF6A00"/>
                </a:solidFill>
                <a:tailEnd type="triangle"/>
              </a:ln>
            </p:spPr>
            <p:style>
              <a:lnRef idx="1">
                <a:schemeClr val="accent3"/>
              </a:lnRef>
              <a:fillRef idx="0">
                <a:schemeClr val="accent3"/>
              </a:fillRef>
              <a:effectRef idx="0">
                <a:schemeClr val="accent3"/>
              </a:effectRef>
              <a:fontRef idx="minor">
                <a:schemeClr val="tx1"/>
              </a:fontRef>
            </p:style>
          </p:cxnSp>
          <p:cxnSp>
            <p:nvCxnSpPr>
              <p:cNvPr id="44" name="直接箭头连接符 43">
                <a:extLst>
                  <a:ext uri="{FF2B5EF4-FFF2-40B4-BE49-F238E27FC236}">
                    <a16:creationId xmlns:a16="http://schemas.microsoft.com/office/drawing/2014/main" id="{BAC3640F-1FD8-4F8B-8F7E-1E076CDD7775}"/>
                  </a:ext>
                </a:extLst>
              </p:cNvPr>
              <p:cNvCxnSpPr>
                <a:cxnSpLocks/>
              </p:cNvCxnSpPr>
              <p:nvPr/>
            </p:nvCxnSpPr>
            <p:spPr>
              <a:xfrm flipH="1">
                <a:off x="2997646" y="4740274"/>
                <a:ext cx="1231452" cy="568326"/>
              </a:xfrm>
              <a:prstGeom prst="straightConnector1">
                <a:avLst/>
              </a:prstGeom>
              <a:ln>
                <a:solidFill>
                  <a:srgbClr val="FF6A00"/>
                </a:solidFill>
                <a:tailEnd type="triangle"/>
              </a:ln>
            </p:spPr>
            <p:style>
              <a:lnRef idx="1">
                <a:schemeClr val="accent3"/>
              </a:lnRef>
              <a:fillRef idx="0">
                <a:schemeClr val="accent3"/>
              </a:fillRef>
              <a:effectRef idx="0">
                <a:schemeClr val="accent3"/>
              </a:effectRef>
              <a:fontRef idx="minor">
                <a:schemeClr val="tx1"/>
              </a:fontRef>
            </p:style>
          </p:cxnSp>
          <p:cxnSp>
            <p:nvCxnSpPr>
              <p:cNvPr id="47" name="直接箭头连接符 46">
                <a:extLst>
                  <a:ext uri="{FF2B5EF4-FFF2-40B4-BE49-F238E27FC236}">
                    <a16:creationId xmlns:a16="http://schemas.microsoft.com/office/drawing/2014/main" id="{20D6EDAF-FDDB-4F8C-B9E4-056261DB068C}"/>
                  </a:ext>
                </a:extLst>
              </p:cNvPr>
              <p:cNvCxnSpPr>
                <a:cxnSpLocks/>
              </p:cNvCxnSpPr>
              <p:nvPr/>
            </p:nvCxnSpPr>
            <p:spPr>
              <a:xfrm flipH="1">
                <a:off x="3721546" y="4740274"/>
                <a:ext cx="1453480" cy="328556"/>
              </a:xfrm>
              <a:prstGeom prst="straightConnector1">
                <a:avLst/>
              </a:prstGeom>
              <a:ln>
                <a:solidFill>
                  <a:srgbClr val="FF6A00"/>
                </a:solidFill>
                <a:tailEnd type="triangle"/>
              </a:ln>
            </p:spPr>
            <p:style>
              <a:lnRef idx="1">
                <a:schemeClr val="accent3"/>
              </a:lnRef>
              <a:fillRef idx="0">
                <a:schemeClr val="accent3"/>
              </a:fillRef>
              <a:effectRef idx="0">
                <a:schemeClr val="accent3"/>
              </a:effectRef>
              <a:fontRef idx="minor">
                <a:schemeClr val="tx1"/>
              </a:fontRef>
            </p:style>
          </p:cxnSp>
          <p:cxnSp>
            <p:nvCxnSpPr>
              <p:cNvPr id="50" name="直接箭头连接符 49">
                <a:extLst>
                  <a:ext uri="{FF2B5EF4-FFF2-40B4-BE49-F238E27FC236}">
                    <a16:creationId xmlns:a16="http://schemas.microsoft.com/office/drawing/2014/main" id="{F911CB99-8D9E-4320-8CC0-2888CE61A858}"/>
                  </a:ext>
                </a:extLst>
              </p:cNvPr>
              <p:cNvCxnSpPr>
                <a:cxnSpLocks/>
              </p:cNvCxnSpPr>
              <p:nvPr/>
            </p:nvCxnSpPr>
            <p:spPr>
              <a:xfrm flipH="1">
                <a:off x="4127500" y="4740274"/>
                <a:ext cx="1771426" cy="352483"/>
              </a:xfrm>
              <a:prstGeom prst="straightConnector1">
                <a:avLst/>
              </a:prstGeom>
              <a:ln>
                <a:solidFill>
                  <a:srgbClr val="FF6A00"/>
                </a:solidFill>
                <a:tailEnd type="triangle"/>
              </a:ln>
            </p:spPr>
            <p:style>
              <a:lnRef idx="1">
                <a:schemeClr val="accent3"/>
              </a:lnRef>
              <a:fillRef idx="0">
                <a:schemeClr val="accent3"/>
              </a:fillRef>
              <a:effectRef idx="0">
                <a:schemeClr val="accent3"/>
              </a:effectRef>
              <a:fontRef idx="minor">
                <a:schemeClr val="tx1"/>
              </a:fontRef>
            </p:style>
          </p:cxnSp>
          <p:sp>
            <p:nvSpPr>
              <p:cNvPr id="56" name="文本框 55">
                <a:extLst>
                  <a:ext uri="{FF2B5EF4-FFF2-40B4-BE49-F238E27FC236}">
                    <a16:creationId xmlns:a16="http://schemas.microsoft.com/office/drawing/2014/main" id="{B3CB21F9-CC8C-493B-8BD0-7F3B2FB14BB9}"/>
                  </a:ext>
                </a:extLst>
              </p:cNvPr>
              <p:cNvSpPr txBox="1"/>
              <p:nvPr/>
            </p:nvSpPr>
            <p:spPr>
              <a:xfrm>
                <a:off x="554736" y="6075689"/>
                <a:ext cx="3953764" cy="273021"/>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400" dirty="0"/>
                  <a:t>老专家剩余处理时间 专家</a:t>
                </a:r>
                <a:r>
                  <a:rPr lang="en-US" altLang="zh-CN" sz="1400" dirty="0"/>
                  <a:t>i</a:t>
                </a:r>
                <a:r>
                  <a:rPr lang="zh-CN" altLang="en-US" sz="1400" dirty="0"/>
                  <a:t>处理时间 折扣因子 </a:t>
                </a:r>
              </a:p>
            </p:txBody>
          </p:sp>
          <p:cxnSp>
            <p:nvCxnSpPr>
              <p:cNvPr id="57" name="直接箭头连接符 56">
                <a:extLst>
                  <a:ext uri="{FF2B5EF4-FFF2-40B4-BE49-F238E27FC236}">
                    <a16:creationId xmlns:a16="http://schemas.microsoft.com/office/drawing/2014/main" id="{4DD5A756-3684-4422-863D-24A9B47D2858}"/>
                  </a:ext>
                </a:extLst>
              </p:cNvPr>
              <p:cNvCxnSpPr>
                <a:cxnSpLocks/>
              </p:cNvCxnSpPr>
              <p:nvPr/>
            </p:nvCxnSpPr>
            <p:spPr>
              <a:xfrm flipV="1">
                <a:off x="1181100" y="5892773"/>
                <a:ext cx="0" cy="182916"/>
              </a:xfrm>
              <a:prstGeom prst="straightConnector1">
                <a:avLst/>
              </a:prstGeom>
              <a:ln>
                <a:solidFill>
                  <a:srgbClr val="FF6A00"/>
                </a:solidFill>
                <a:tailEnd type="triangle"/>
              </a:ln>
            </p:spPr>
            <p:style>
              <a:lnRef idx="1">
                <a:schemeClr val="accent3"/>
              </a:lnRef>
              <a:fillRef idx="0">
                <a:schemeClr val="accent3"/>
              </a:fillRef>
              <a:effectRef idx="0">
                <a:schemeClr val="accent3"/>
              </a:effectRef>
              <a:fontRef idx="minor">
                <a:schemeClr val="tx1"/>
              </a:fontRef>
            </p:style>
          </p:cxnSp>
          <p:cxnSp>
            <p:nvCxnSpPr>
              <p:cNvPr id="60" name="直接箭头连接符 59">
                <a:extLst>
                  <a:ext uri="{FF2B5EF4-FFF2-40B4-BE49-F238E27FC236}">
                    <a16:creationId xmlns:a16="http://schemas.microsoft.com/office/drawing/2014/main" id="{24A0F1C4-DDD0-4EC7-9261-FFE9AFC73100}"/>
                  </a:ext>
                </a:extLst>
              </p:cNvPr>
              <p:cNvCxnSpPr>
                <a:cxnSpLocks/>
                <a:stCxn id="56" idx="0"/>
              </p:cNvCxnSpPr>
              <p:nvPr/>
            </p:nvCxnSpPr>
            <p:spPr>
              <a:xfrm flipH="1" flipV="1">
                <a:off x="1807464" y="5892773"/>
                <a:ext cx="724154" cy="182916"/>
              </a:xfrm>
              <a:prstGeom prst="straightConnector1">
                <a:avLst/>
              </a:prstGeom>
              <a:ln>
                <a:solidFill>
                  <a:srgbClr val="FF6A00"/>
                </a:solidFill>
                <a:tailEnd type="triangle"/>
              </a:ln>
            </p:spPr>
            <p:style>
              <a:lnRef idx="1">
                <a:schemeClr val="accent3"/>
              </a:lnRef>
              <a:fillRef idx="0">
                <a:schemeClr val="accent3"/>
              </a:fillRef>
              <a:effectRef idx="0">
                <a:schemeClr val="accent3"/>
              </a:effectRef>
              <a:fontRef idx="minor">
                <a:schemeClr val="tx1"/>
              </a:fontRef>
            </p:style>
          </p:cxnSp>
          <p:cxnSp>
            <p:nvCxnSpPr>
              <p:cNvPr id="66" name="直接箭头连接符 65">
                <a:extLst>
                  <a:ext uri="{FF2B5EF4-FFF2-40B4-BE49-F238E27FC236}">
                    <a16:creationId xmlns:a16="http://schemas.microsoft.com/office/drawing/2014/main" id="{2702B3BD-EB9F-45A9-A289-A58A38AE0BEA}"/>
                  </a:ext>
                </a:extLst>
              </p:cNvPr>
              <p:cNvCxnSpPr>
                <a:cxnSpLocks/>
              </p:cNvCxnSpPr>
              <p:nvPr/>
            </p:nvCxnSpPr>
            <p:spPr>
              <a:xfrm flipH="1" flipV="1">
                <a:off x="2381472" y="5858010"/>
                <a:ext cx="1231900" cy="217679"/>
              </a:xfrm>
              <a:prstGeom prst="straightConnector1">
                <a:avLst/>
              </a:prstGeom>
              <a:ln>
                <a:solidFill>
                  <a:srgbClr val="FF6A00"/>
                </a:solidFill>
                <a:tailEnd type="triangle"/>
              </a:ln>
            </p:spPr>
            <p:style>
              <a:lnRef idx="1">
                <a:schemeClr val="accent3"/>
              </a:lnRef>
              <a:fillRef idx="0">
                <a:schemeClr val="accent3"/>
              </a:fillRef>
              <a:effectRef idx="0">
                <a:schemeClr val="accent3"/>
              </a:effectRef>
              <a:fontRef idx="minor">
                <a:schemeClr val="tx1"/>
              </a:fontRef>
            </p:style>
          </p:cxnSp>
          <p:sp>
            <p:nvSpPr>
              <p:cNvPr id="69" name="文本框 68">
                <a:extLst>
                  <a:ext uri="{FF2B5EF4-FFF2-40B4-BE49-F238E27FC236}">
                    <a16:creationId xmlns:a16="http://schemas.microsoft.com/office/drawing/2014/main" id="{2061894A-C9AE-4E53-88CD-E57CED6890DC}"/>
                  </a:ext>
                </a:extLst>
              </p:cNvPr>
              <p:cNvSpPr txBox="1"/>
              <p:nvPr/>
            </p:nvSpPr>
            <p:spPr>
              <a:xfrm>
                <a:off x="6329809" y="3532967"/>
                <a:ext cx="5054596" cy="2089460"/>
              </a:xfrm>
              <a:prstGeom prst="rect">
                <a:avLst/>
              </a:prstGeom>
              <a:ln w="6350">
                <a:noFill/>
                <a:miter lim="800000"/>
              </a:ln>
            </p:spPr>
            <p:txBody>
              <a:bodyPr vert="horz" wrap="none" lIns="0" tIns="0" rIns="0" bIns="0" rtlCol="0">
                <a:noAutofit/>
              </a:bodyPr>
              <a:lstStyle/>
              <a:p>
                <a:pPr marL="285750" indent="-285750">
                  <a:spcBef>
                    <a:spcPts val="300"/>
                  </a:spcBef>
                  <a:spcAft>
                    <a:spcPts val="300"/>
                  </a:spcAft>
                  <a:buFont typeface="Arial" panose="020B0604020202020204" pitchFamily="34" charset="0"/>
                  <a:buChar char="•"/>
                </a:pPr>
                <a:r>
                  <a:rPr lang="zh-CN" altLang="en-US" sz="1600" b="1" dirty="0">
                    <a:solidFill>
                      <a:srgbClr val="FF7000"/>
                    </a:solidFill>
                  </a:rPr>
                  <a:t>目标函数</a:t>
                </a:r>
                <a:endParaRPr lang="en-US" altLang="zh-CN" sz="1600" b="1" dirty="0">
                  <a:solidFill>
                    <a:srgbClr val="FF7000"/>
                  </a:solidFill>
                </a:endParaRPr>
              </a:p>
              <a:p>
                <a:pPr marL="285750" indent="-285750">
                  <a:spcBef>
                    <a:spcPts val="300"/>
                  </a:spcBef>
                  <a:spcAft>
                    <a:spcPts val="300"/>
                  </a:spcAft>
                  <a:buFont typeface="Arial" panose="020B0604020202020204" pitchFamily="34" charset="0"/>
                  <a:buChar char="•"/>
                </a:pPr>
                <a:endParaRPr lang="en-US" altLang="zh-CN" sz="1600" dirty="0"/>
              </a:p>
              <a:p>
                <a:pPr marL="285750" indent="-285750">
                  <a:spcBef>
                    <a:spcPts val="300"/>
                  </a:spcBef>
                  <a:spcAft>
                    <a:spcPts val="300"/>
                  </a:spcAft>
                  <a:buFont typeface="Arial" panose="020B0604020202020204" pitchFamily="34" charset="0"/>
                  <a:buChar char="•"/>
                </a:pPr>
                <a:r>
                  <a:rPr lang="zh-CN" altLang="en-US" sz="1600" b="1" dirty="0">
                    <a:solidFill>
                      <a:srgbClr val="FF7000"/>
                    </a:solidFill>
                  </a:rPr>
                  <a:t>约束条件</a:t>
                </a:r>
                <a:endParaRPr lang="en-US" altLang="zh-CN" sz="1600" b="1" dirty="0">
                  <a:solidFill>
                    <a:srgbClr val="FF7000"/>
                  </a:solidFill>
                </a:endParaRPr>
              </a:p>
              <a:p>
                <a:pPr marL="742950" lvl="1" indent="-285750">
                  <a:spcBef>
                    <a:spcPts val="300"/>
                  </a:spcBef>
                  <a:spcAft>
                    <a:spcPts val="300"/>
                  </a:spcAft>
                  <a:buFont typeface="Arial" panose="020B0604020202020204" pitchFamily="34" charset="0"/>
                  <a:buChar char="•"/>
                </a:pPr>
                <a:r>
                  <a:rPr lang="zh-CN" altLang="en-US" sz="1600" dirty="0"/>
                  <a:t>任务在产生前不分配</a:t>
                </a:r>
                <a:endParaRPr lang="en-US" altLang="zh-CN" sz="1600" dirty="0"/>
              </a:p>
              <a:p>
                <a:pPr marL="742950" lvl="1" indent="-285750">
                  <a:spcBef>
                    <a:spcPts val="300"/>
                  </a:spcBef>
                  <a:spcAft>
                    <a:spcPts val="300"/>
                  </a:spcAft>
                  <a:buFont typeface="Arial" panose="020B0604020202020204" pitchFamily="34" charset="0"/>
                  <a:buChar char="•"/>
                </a:pPr>
                <a:r>
                  <a:rPr lang="zh-CN" altLang="en-US" sz="1600" dirty="0"/>
                  <a:t>专家并发数不超过</a:t>
                </a:r>
                <a:r>
                  <a:rPr lang="en-US" altLang="zh-CN" sz="1600" dirty="0"/>
                  <a:t>3</a:t>
                </a:r>
              </a:p>
              <a:p>
                <a:pPr marL="742950" lvl="1" indent="-285750">
                  <a:spcBef>
                    <a:spcPts val="300"/>
                  </a:spcBef>
                  <a:spcAft>
                    <a:spcPts val="300"/>
                  </a:spcAft>
                  <a:buFont typeface="Arial" panose="020B0604020202020204" pitchFamily="34" charset="0"/>
                  <a:buChar char="•"/>
                </a:pPr>
                <a:r>
                  <a:rPr lang="zh-CN" altLang="en-US" sz="1600" dirty="0"/>
                  <a:t>任务总分配（调度）次数不超过</a:t>
                </a:r>
                <a:r>
                  <a:rPr lang="en-US" altLang="zh-CN" sz="1600" dirty="0"/>
                  <a:t>5</a:t>
                </a:r>
              </a:p>
              <a:p>
                <a:pPr marL="742950" lvl="1" indent="-285750">
                  <a:spcBef>
                    <a:spcPts val="300"/>
                  </a:spcBef>
                  <a:spcAft>
                    <a:spcPts val="300"/>
                  </a:spcAft>
                  <a:buFont typeface="Arial" panose="020B0604020202020204" pitchFamily="34" charset="0"/>
                  <a:buChar char="•"/>
                </a:pPr>
                <a:endParaRPr lang="en-US" altLang="zh-CN" sz="1600" dirty="0"/>
              </a:p>
              <a:p>
                <a:pPr>
                  <a:spcBef>
                    <a:spcPts val="300"/>
                  </a:spcBef>
                  <a:spcAft>
                    <a:spcPts val="300"/>
                  </a:spcAft>
                </a:pPr>
                <a:r>
                  <a:rPr lang="en-US" altLang="zh-CN" sz="2400" dirty="0"/>
                  <a:t>	</a:t>
                </a:r>
                <a:r>
                  <a:rPr lang="zh-CN" altLang="en-US" sz="2400" b="1" dirty="0">
                    <a:solidFill>
                      <a:srgbClr val="FF6A00"/>
                    </a:solidFill>
                    <a:cs typeface="Arial" panose="020B0604020202020204" pitchFamily="34" charset="0"/>
                  </a:rPr>
                  <a:t>混合整数线性规划问题</a:t>
                </a:r>
                <a:endParaRPr lang="en-US" altLang="zh-CN" sz="2400" b="1" dirty="0">
                  <a:solidFill>
                    <a:srgbClr val="FF6A00"/>
                  </a:solidFill>
                  <a:cs typeface="Arial" panose="020B0604020202020204" pitchFamily="34" charset="0"/>
                </a:endParaRPr>
              </a:p>
              <a:p>
                <a:pPr marL="742950" lvl="1" indent="-285750">
                  <a:spcBef>
                    <a:spcPts val="300"/>
                  </a:spcBef>
                  <a:spcAft>
                    <a:spcPts val="300"/>
                  </a:spcAft>
                  <a:buFont typeface="Arial" panose="020B0604020202020204" pitchFamily="34" charset="0"/>
                  <a:buChar char="•"/>
                </a:pPr>
                <a:endParaRPr lang="en-US" altLang="zh-CN" sz="1600" dirty="0"/>
              </a:p>
            </p:txBody>
          </p:sp>
          <p:graphicFrame>
            <p:nvGraphicFramePr>
              <p:cNvPr id="36" name="对象 35">
                <a:extLst>
                  <a:ext uri="{FF2B5EF4-FFF2-40B4-BE49-F238E27FC236}">
                    <a16:creationId xmlns:a16="http://schemas.microsoft.com/office/drawing/2014/main" id="{5242A552-3820-410B-9E6E-C525E26AA776}"/>
                  </a:ext>
                </a:extLst>
              </p:cNvPr>
              <p:cNvGraphicFramePr>
                <a:graphicFrameLocks noChangeAspect="1"/>
              </p:cNvGraphicFramePr>
              <p:nvPr>
                <p:extLst>
                  <p:ext uri="{D42A27DB-BD31-4B8C-83A1-F6EECF244321}">
                    <p14:modId xmlns:p14="http://schemas.microsoft.com/office/powerpoint/2010/main" val="227684171"/>
                  </p:ext>
                </p:extLst>
              </p:nvPr>
            </p:nvGraphicFramePr>
            <p:xfrm>
              <a:off x="7643012" y="3606855"/>
              <a:ext cx="2286000" cy="647700"/>
            </p:xfrm>
            <a:graphic>
              <a:graphicData uri="http://schemas.openxmlformats.org/presentationml/2006/ole">
                <mc:AlternateContent xmlns:mc="http://schemas.openxmlformats.org/markup-compatibility/2006">
                  <mc:Choice xmlns:v="urn:schemas-microsoft-com:vml" Requires="v">
                    <p:oleObj spid="_x0000_s110725" name="Equation" r:id="rId10" imgW="2286000" imgH="647640" progId="Equation.DSMT4">
                      <p:embed/>
                    </p:oleObj>
                  </mc:Choice>
                  <mc:Fallback>
                    <p:oleObj name="Equation" r:id="rId10" imgW="2286000" imgH="647640" progId="Equation.DSMT4">
                      <p:embed/>
                      <p:pic>
                        <p:nvPicPr>
                          <p:cNvPr id="36" name="对象 35">
                            <a:extLst>
                              <a:ext uri="{FF2B5EF4-FFF2-40B4-BE49-F238E27FC236}">
                                <a16:creationId xmlns:a16="http://schemas.microsoft.com/office/drawing/2014/main" id="{5242A552-3820-410B-9E6E-C525E26AA776}"/>
                              </a:ext>
                            </a:extLst>
                          </p:cNvPr>
                          <p:cNvPicPr/>
                          <p:nvPr/>
                        </p:nvPicPr>
                        <p:blipFill>
                          <a:blip r:embed="rId11"/>
                          <a:stretch>
                            <a:fillRect/>
                          </a:stretch>
                        </p:blipFill>
                        <p:spPr>
                          <a:xfrm>
                            <a:off x="7643012" y="3606855"/>
                            <a:ext cx="2286000" cy="647700"/>
                          </a:xfrm>
                          <a:prstGeom prst="rect">
                            <a:avLst/>
                          </a:prstGeom>
                        </p:spPr>
                      </p:pic>
                    </p:oleObj>
                  </mc:Fallback>
                </mc:AlternateContent>
              </a:graphicData>
            </a:graphic>
          </p:graphicFrame>
        </p:grpSp>
      </p:grpSp>
      <p:grpSp>
        <p:nvGrpSpPr>
          <p:cNvPr id="16" name="Group 15">
            <a:extLst>
              <a:ext uri="{FF2B5EF4-FFF2-40B4-BE49-F238E27FC236}">
                <a16:creationId xmlns:a16="http://schemas.microsoft.com/office/drawing/2014/main" id="{4BD94D0E-AC86-40A2-A009-7F6A219BFDCD}"/>
              </a:ext>
            </a:extLst>
          </p:cNvPr>
          <p:cNvGrpSpPr/>
          <p:nvPr/>
        </p:nvGrpSpPr>
        <p:grpSpPr>
          <a:xfrm>
            <a:off x="723899" y="1329999"/>
            <a:ext cx="11271250" cy="1920153"/>
            <a:chOff x="723899" y="1329999"/>
            <a:chExt cx="11271250" cy="1920153"/>
          </a:xfrm>
        </p:grpSpPr>
        <p:sp>
          <p:nvSpPr>
            <p:cNvPr id="49" name="文本框 48">
              <a:extLst>
                <a:ext uri="{FF2B5EF4-FFF2-40B4-BE49-F238E27FC236}">
                  <a16:creationId xmlns:a16="http://schemas.microsoft.com/office/drawing/2014/main" id="{0EA1EDCC-1B9C-466E-9755-2CF64EA27A1A}"/>
                </a:ext>
              </a:extLst>
            </p:cNvPr>
            <p:cNvSpPr txBox="1"/>
            <p:nvPr/>
          </p:nvSpPr>
          <p:spPr>
            <a:xfrm>
              <a:off x="723899" y="1329999"/>
              <a:ext cx="5054596" cy="1641801"/>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2000" b="1" dirty="0"/>
                <a:t>滚动优化：有效利用未来信息</a:t>
              </a:r>
              <a:endParaRPr lang="en-US" altLang="zh-CN" sz="2000" b="1" dirty="0"/>
            </a:p>
            <a:p>
              <a:pPr marL="285750" indent="-285750">
                <a:spcBef>
                  <a:spcPts val="300"/>
                </a:spcBef>
                <a:spcAft>
                  <a:spcPts val="300"/>
                </a:spcAft>
                <a:buFont typeface="Arial" panose="020B0604020202020204" pitchFamily="34" charset="0"/>
                <a:buChar char="•"/>
              </a:pPr>
              <a:r>
                <a:rPr lang="zh-CN" altLang="en-US" sz="1600" dirty="0"/>
                <a:t>未来新任务信息已知；系统状态转移逻辑确定</a:t>
              </a:r>
              <a:endParaRPr lang="en-US" altLang="zh-CN" sz="1600" dirty="0"/>
            </a:p>
            <a:p>
              <a:pPr marL="285750" indent="-285750" algn="l">
                <a:spcBef>
                  <a:spcPts val="300"/>
                </a:spcBef>
                <a:spcAft>
                  <a:spcPts val="300"/>
                </a:spcAft>
                <a:buFont typeface="Arial" panose="020B0604020202020204" pitchFamily="34" charset="0"/>
                <a:buChar char="•"/>
              </a:pPr>
              <a:r>
                <a:rPr lang="zh-CN" altLang="en-US" sz="1600" dirty="0"/>
                <a:t>每轮迭代中：多步预测优化</a:t>
              </a:r>
              <a:r>
                <a:rPr lang="en-US" altLang="zh-CN" sz="1600" dirty="0"/>
                <a:t>+</a:t>
              </a:r>
              <a:r>
                <a:rPr lang="zh-CN" altLang="en-US" sz="1600" dirty="0"/>
                <a:t>单步执行</a:t>
              </a:r>
              <a:endParaRPr lang="en-US" altLang="zh-CN" sz="1600" dirty="0"/>
            </a:p>
            <a:p>
              <a:pPr marL="285750" indent="-285750" algn="l">
                <a:spcBef>
                  <a:spcPts val="300"/>
                </a:spcBef>
                <a:spcAft>
                  <a:spcPts val="300"/>
                </a:spcAft>
                <a:buFont typeface="Arial" panose="020B0604020202020204" pitchFamily="34" charset="0"/>
                <a:buChar char="•"/>
              </a:pPr>
              <a:r>
                <a:rPr lang="zh-CN" altLang="en-US" sz="1600" dirty="0"/>
                <a:t>目的：多步最优</a:t>
              </a:r>
              <a:endParaRPr lang="en-US" altLang="zh-CN" sz="1600" dirty="0"/>
            </a:p>
          </p:txBody>
        </p:sp>
        <p:grpSp>
          <p:nvGrpSpPr>
            <p:cNvPr id="6" name="组合 5">
              <a:extLst>
                <a:ext uri="{FF2B5EF4-FFF2-40B4-BE49-F238E27FC236}">
                  <a16:creationId xmlns:a16="http://schemas.microsoft.com/office/drawing/2014/main" id="{61A54C85-EEB3-4A9E-875A-7E182F2E822E}"/>
                </a:ext>
              </a:extLst>
            </p:cNvPr>
            <p:cNvGrpSpPr/>
            <p:nvPr/>
          </p:nvGrpSpPr>
          <p:grpSpPr>
            <a:xfrm>
              <a:off x="6172200" y="1332597"/>
              <a:ext cx="5822949" cy="1917555"/>
              <a:chOff x="6172200" y="1332597"/>
              <a:chExt cx="5822949" cy="1917555"/>
            </a:xfrm>
          </p:grpSpPr>
          <p:cxnSp>
            <p:nvCxnSpPr>
              <p:cNvPr id="5" name="直接箭头连接符 4">
                <a:extLst>
                  <a:ext uri="{FF2B5EF4-FFF2-40B4-BE49-F238E27FC236}">
                    <a16:creationId xmlns:a16="http://schemas.microsoft.com/office/drawing/2014/main" id="{CFBB8AB7-B01B-4051-BE27-62910925C1F1}"/>
                  </a:ext>
                </a:extLst>
              </p:cNvPr>
              <p:cNvCxnSpPr>
                <a:cxnSpLocks/>
              </p:cNvCxnSpPr>
              <p:nvPr/>
            </p:nvCxnSpPr>
            <p:spPr>
              <a:xfrm>
                <a:off x="6172200" y="2654300"/>
                <a:ext cx="4559300" cy="0"/>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7" name="直接箭头连接符 6">
                <a:extLst>
                  <a:ext uri="{FF2B5EF4-FFF2-40B4-BE49-F238E27FC236}">
                    <a16:creationId xmlns:a16="http://schemas.microsoft.com/office/drawing/2014/main" id="{4E7891D7-7115-4F08-BBCB-18E0CC56AF4A}"/>
                  </a:ext>
                </a:extLst>
              </p:cNvPr>
              <p:cNvCxnSpPr>
                <a:cxnSpLocks/>
              </p:cNvCxnSpPr>
              <p:nvPr/>
            </p:nvCxnSpPr>
            <p:spPr>
              <a:xfrm flipV="1">
                <a:off x="6413500" y="1485900"/>
                <a:ext cx="0" cy="1358900"/>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sp>
            <p:nvSpPr>
              <p:cNvPr id="12" name="任意多边形: 形状 11">
                <a:extLst>
                  <a:ext uri="{FF2B5EF4-FFF2-40B4-BE49-F238E27FC236}">
                    <a16:creationId xmlns:a16="http://schemas.microsoft.com/office/drawing/2014/main" id="{3FD75AE3-25EA-4623-A676-DF08AF5FD6C2}"/>
                  </a:ext>
                </a:extLst>
              </p:cNvPr>
              <p:cNvSpPr/>
              <p:nvPr/>
            </p:nvSpPr>
            <p:spPr>
              <a:xfrm>
                <a:off x="6515100" y="1671579"/>
                <a:ext cx="4025900" cy="931921"/>
              </a:xfrm>
              <a:custGeom>
                <a:avLst/>
                <a:gdLst>
                  <a:gd name="connsiteX0" fmla="*/ 0 w 4025900"/>
                  <a:gd name="connsiteY0" fmla="*/ 931921 h 931921"/>
                  <a:gd name="connsiteX1" fmla="*/ 203200 w 4025900"/>
                  <a:gd name="connsiteY1" fmla="*/ 4821 h 931921"/>
                  <a:gd name="connsiteX2" fmla="*/ 558800 w 4025900"/>
                  <a:gd name="connsiteY2" fmla="*/ 550921 h 931921"/>
                  <a:gd name="connsiteX3" fmla="*/ 825500 w 4025900"/>
                  <a:gd name="connsiteY3" fmla="*/ 157221 h 931921"/>
                  <a:gd name="connsiteX4" fmla="*/ 1079500 w 4025900"/>
                  <a:gd name="connsiteY4" fmla="*/ 487421 h 931921"/>
                  <a:gd name="connsiteX5" fmla="*/ 1257300 w 4025900"/>
                  <a:gd name="connsiteY5" fmla="*/ 220721 h 931921"/>
                  <a:gd name="connsiteX6" fmla="*/ 1460500 w 4025900"/>
                  <a:gd name="connsiteY6" fmla="*/ 398521 h 931921"/>
                  <a:gd name="connsiteX7" fmla="*/ 1638300 w 4025900"/>
                  <a:gd name="connsiteY7" fmla="*/ 335021 h 931921"/>
                  <a:gd name="connsiteX8" fmla="*/ 1905000 w 4025900"/>
                  <a:gd name="connsiteY8" fmla="*/ 423921 h 931921"/>
                  <a:gd name="connsiteX9" fmla="*/ 2159000 w 4025900"/>
                  <a:gd name="connsiteY9" fmla="*/ 360421 h 931921"/>
                  <a:gd name="connsiteX10" fmla="*/ 4025900 w 4025900"/>
                  <a:gd name="connsiteY10" fmla="*/ 385821 h 93192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4025900" h="931921">
                    <a:moveTo>
                      <a:pt x="0" y="931921"/>
                    </a:moveTo>
                    <a:cubicBezTo>
                      <a:pt x="55033" y="500121"/>
                      <a:pt x="110067" y="68321"/>
                      <a:pt x="203200" y="4821"/>
                    </a:cubicBezTo>
                    <a:cubicBezTo>
                      <a:pt x="296333" y="-58679"/>
                      <a:pt x="455083" y="525521"/>
                      <a:pt x="558800" y="550921"/>
                    </a:cubicBezTo>
                    <a:cubicBezTo>
                      <a:pt x="662517" y="576321"/>
                      <a:pt x="738717" y="167804"/>
                      <a:pt x="825500" y="157221"/>
                    </a:cubicBezTo>
                    <a:cubicBezTo>
                      <a:pt x="912283" y="146638"/>
                      <a:pt x="1007533" y="476838"/>
                      <a:pt x="1079500" y="487421"/>
                    </a:cubicBezTo>
                    <a:cubicBezTo>
                      <a:pt x="1151467" y="498004"/>
                      <a:pt x="1193800" y="235538"/>
                      <a:pt x="1257300" y="220721"/>
                    </a:cubicBezTo>
                    <a:cubicBezTo>
                      <a:pt x="1320800" y="205904"/>
                      <a:pt x="1397000" y="379471"/>
                      <a:pt x="1460500" y="398521"/>
                    </a:cubicBezTo>
                    <a:cubicBezTo>
                      <a:pt x="1524000" y="417571"/>
                      <a:pt x="1564217" y="330788"/>
                      <a:pt x="1638300" y="335021"/>
                    </a:cubicBezTo>
                    <a:cubicBezTo>
                      <a:pt x="1712383" y="339254"/>
                      <a:pt x="1818217" y="419688"/>
                      <a:pt x="1905000" y="423921"/>
                    </a:cubicBezTo>
                    <a:cubicBezTo>
                      <a:pt x="1991783" y="428154"/>
                      <a:pt x="2159000" y="360421"/>
                      <a:pt x="2159000" y="360421"/>
                    </a:cubicBezTo>
                    <a:lnTo>
                      <a:pt x="4025900" y="385821"/>
                    </a:lnTo>
                  </a:path>
                </a:pathLst>
              </a:custGeom>
              <a:ln/>
            </p:spPr>
            <p:style>
              <a:lnRef idx="1">
                <a:schemeClr val="dk1"/>
              </a:lnRef>
              <a:fillRef idx="0">
                <a:schemeClr val="dk1"/>
              </a:fillRef>
              <a:effectRef idx="0">
                <a:schemeClr val="dk1"/>
              </a:effectRef>
              <a:fontRef idx="minor">
                <a:schemeClr val="tx1"/>
              </a:fontRef>
            </p:style>
            <p:txBody>
              <a:bodyPr rtlCol="0" anchor="ctr"/>
              <a:lstStyle/>
              <a:p>
                <a:pPr algn="ctr"/>
                <a:endParaRPr lang="zh-CN" altLang="en-US"/>
              </a:p>
            </p:txBody>
          </p:sp>
          <p:sp>
            <p:nvSpPr>
              <p:cNvPr id="13" name="任意多边形: 形状 12">
                <a:extLst>
                  <a:ext uri="{FF2B5EF4-FFF2-40B4-BE49-F238E27FC236}">
                    <a16:creationId xmlns:a16="http://schemas.microsoft.com/office/drawing/2014/main" id="{47A32061-E1D3-4AD3-B93C-4B1C6AFF6647}"/>
                  </a:ext>
                </a:extLst>
              </p:cNvPr>
              <p:cNvSpPr/>
              <p:nvPr/>
            </p:nvSpPr>
            <p:spPr>
              <a:xfrm>
                <a:off x="6527800" y="1676011"/>
                <a:ext cx="4013200" cy="819213"/>
              </a:xfrm>
              <a:custGeom>
                <a:avLst/>
                <a:gdLst>
                  <a:gd name="connsiteX0" fmla="*/ 0 w 4013200"/>
                  <a:gd name="connsiteY0" fmla="*/ 819213 h 819213"/>
                  <a:gd name="connsiteX1" fmla="*/ 444500 w 4013200"/>
                  <a:gd name="connsiteY1" fmla="*/ 19113 h 819213"/>
                  <a:gd name="connsiteX2" fmla="*/ 876300 w 4013200"/>
                  <a:gd name="connsiteY2" fmla="*/ 247713 h 819213"/>
                  <a:gd name="connsiteX3" fmla="*/ 1473200 w 4013200"/>
                  <a:gd name="connsiteY3" fmla="*/ 222313 h 819213"/>
                  <a:gd name="connsiteX4" fmla="*/ 2006600 w 4013200"/>
                  <a:gd name="connsiteY4" fmla="*/ 285813 h 819213"/>
                  <a:gd name="connsiteX5" fmla="*/ 4013200 w 4013200"/>
                  <a:gd name="connsiteY5" fmla="*/ 298513 h 81921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4013200" h="819213">
                    <a:moveTo>
                      <a:pt x="0" y="819213"/>
                    </a:moveTo>
                    <a:cubicBezTo>
                      <a:pt x="149225" y="466788"/>
                      <a:pt x="298450" y="114363"/>
                      <a:pt x="444500" y="19113"/>
                    </a:cubicBezTo>
                    <a:cubicBezTo>
                      <a:pt x="590550" y="-76137"/>
                      <a:pt x="704850" y="213846"/>
                      <a:pt x="876300" y="247713"/>
                    </a:cubicBezTo>
                    <a:cubicBezTo>
                      <a:pt x="1047750" y="281580"/>
                      <a:pt x="1284817" y="215963"/>
                      <a:pt x="1473200" y="222313"/>
                    </a:cubicBezTo>
                    <a:cubicBezTo>
                      <a:pt x="1661583" y="228663"/>
                      <a:pt x="1583267" y="273113"/>
                      <a:pt x="2006600" y="285813"/>
                    </a:cubicBezTo>
                    <a:cubicBezTo>
                      <a:pt x="2429933" y="298513"/>
                      <a:pt x="3663950" y="279463"/>
                      <a:pt x="4013200" y="298513"/>
                    </a:cubicBezTo>
                  </a:path>
                </a:pathLst>
              </a:custGeom>
              <a:ln/>
            </p:spPr>
            <p:style>
              <a:lnRef idx="1">
                <a:schemeClr val="accent3"/>
              </a:lnRef>
              <a:fillRef idx="0">
                <a:schemeClr val="accent3"/>
              </a:fillRef>
              <a:effectRef idx="0">
                <a:schemeClr val="accent3"/>
              </a:effectRef>
              <a:fontRef idx="minor">
                <a:schemeClr val="tx1"/>
              </a:fontRef>
            </p:style>
            <p:txBody>
              <a:bodyPr rtlCol="0" anchor="ctr"/>
              <a:lstStyle/>
              <a:p>
                <a:pPr algn="ctr"/>
                <a:endParaRPr lang="zh-CN" altLang="en-US"/>
              </a:p>
            </p:txBody>
          </p:sp>
          <p:cxnSp>
            <p:nvCxnSpPr>
              <p:cNvPr id="40" name="直接箭头连接符 39">
                <a:extLst>
                  <a:ext uri="{FF2B5EF4-FFF2-40B4-BE49-F238E27FC236}">
                    <a16:creationId xmlns:a16="http://schemas.microsoft.com/office/drawing/2014/main" id="{08444126-90B9-4E90-977C-013490028532}"/>
                  </a:ext>
                </a:extLst>
              </p:cNvPr>
              <p:cNvCxnSpPr>
                <a:cxnSpLocks/>
              </p:cNvCxnSpPr>
              <p:nvPr/>
            </p:nvCxnSpPr>
            <p:spPr>
              <a:xfrm>
                <a:off x="6527800" y="2783740"/>
                <a:ext cx="698500" cy="0"/>
              </a:xfrm>
              <a:prstGeom prst="straightConnector1">
                <a:avLst/>
              </a:prstGeom>
              <a:ln w="635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86" name="直接箭头连接符 85">
                <a:extLst>
                  <a:ext uri="{FF2B5EF4-FFF2-40B4-BE49-F238E27FC236}">
                    <a16:creationId xmlns:a16="http://schemas.microsoft.com/office/drawing/2014/main" id="{983E4EC7-1FAC-4625-AC02-69A350A586D7}"/>
                  </a:ext>
                </a:extLst>
              </p:cNvPr>
              <p:cNvCxnSpPr>
                <a:cxnSpLocks/>
              </p:cNvCxnSpPr>
              <p:nvPr/>
            </p:nvCxnSpPr>
            <p:spPr>
              <a:xfrm>
                <a:off x="6527800" y="2916207"/>
                <a:ext cx="1924050" cy="0"/>
              </a:xfrm>
              <a:prstGeom prst="straightConnector1">
                <a:avLst/>
              </a:prstGeom>
              <a:ln w="6350" cap="sq">
                <a:solidFill>
                  <a:srgbClr val="000000"/>
                </a:solidFill>
                <a:miter lim="800000"/>
                <a:headEnd type="triangle"/>
                <a:tailEnd type="triangle"/>
              </a:ln>
            </p:spPr>
            <p:style>
              <a:lnRef idx="1">
                <a:schemeClr val="accent1"/>
              </a:lnRef>
              <a:fillRef idx="0">
                <a:schemeClr val="accent1"/>
              </a:fillRef>
              <a:effectRef idx="0">
                <a:schemeClr val="accent1"/>
              </a:effectRef>
              <a:fontRef idx="minor">
                <a:schemeClr val="tx1"/>
              </a:fontRef>
            </p:style>
          </p:cxnSp>
          <p:sp>
            <p:nvSpPr>
              <p:cNvPr id="46" name="文本框 45">
                <a:extLst>
                  <a:ext uri="{FF2B5EF4-FFF2-40B4-BE49-F238E27FC236}">
                    <a16:creationId xmlns:a16="http://schemas.microsoft.com/office/drawing/2014/main" id="{5127BBEB-DBC7-47ED-A3BC-10885ACD84D2}"/>
                  </a:ext>
                </a:extLst>
              </p:cNvPr>
              <p:cNvSpPr txBox="1"/>
              <p:nvPr/>
            </p:nvSpPr>
            <p:spPr>
              <a:xfrm>
                <a:off x="8629650" y="2781020"/>
                <a:ext cx="1365250" cy="190780"/>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200" dirty="0"/>
                  <a:t>预测</a:t>
                </a:r>
                <a:r>
                  <a:rPr lang="en-US" altLang="zh-CN" sz="1200" dirty="0"/>
                  <a:t>/</a:t>
                </a:r>
                <a:r>
                  <a:rPr lang="zh-CN" altLang="en-US" sz="1200" dirty="0"/>
                  <a:t>优化域</a:t>
                </a:r>
              </a:p>
            </p:txBody>
          </p:sp>
          <p:sp>
            <p:nvSpPr>
              <p:cNvPr id="89" name="文本框 88">
                <a:extLst>
                  <a:ext uri="{FF2B5EF4-FFF2-40B4-BE49-F238E27FC236}">
                    <a16:creationId xmlns:a16="http://schemas.microsoft.com/office/drawing/2014/main" id="{5389FD6A-24E7-472D-A17A-4841CC16FE75}"/>
                  </a:ext>
                </a:extLst>
              </p:cNvPr>
              <p:cNvSpPr txBox="1"/>
              <p:nvPr/>
            </p:nvSpPr>
            <p:spPr>
              <a:xfrm>
                <a:off x="7340599" y="2687369"/>
                <a:ext cx="1365250" cy="17151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200" dirty="0"/>
                  <a:t>控制域</a:t>
                </a:r>
              </a:p>
            </p:txBody>
          </p:sp>
          <p:sp>
            <p:nvSpPr>
              <p:cNvPr id="90" name="文本框 89">
                <a:extLst>
                  <a:ext uri="{FF2B5EF4-FFF2-40B4-BE49-F238E27FC236}">
                    <a16:creationId xmlns:a16="http://schemas.microsoft.com/office/drawing/2014/main" id="{C205FFBF-202C-4B71-8647-80BF06E763AE}"/>
                  </a:ext>
                </a:extLst>
              </p:cNvPr>
              <p:cNvSpPr txBox="1"/>
              <p:nvPr/>
            </p:nvSpPr>
            <p:spPr>
              <a:xfrm>
                <a:off x="10629899" y="2052057"/>
                <a:ext cx="1365250" cy="169867"/>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400" dirty="0"/>
                  <a:t>预测输出</a:t>
                </a:r>
              </a:p>
            </p:txBody>
          </p:sp>
          <p:sp>
            <p:nvSpPr>
              <p:cNvPr id="91" name="文本框 90">
                <a:extLst>
                  <a:ext uri="{FF2B5EF4-FFF2-40B4-BE49-F238E27FC236}">
                    <a16:creationId xmlns:a16="http://schemas.microsoft.com/office/drawing/2014/main" id="{B31DA552-FF84-4FEB-B672-2B828F5FD06B}"/>
                  </a:ext>
                </a:extLst>
              </p:cNvPr>
              <p:cNvSpPr txBox="1"/>
              <p:nvPr/>
            </p:nvSpPr>
            <p:spPr>
              <a:xfrm>
                <a:off x="10629899" y="1531879"/>
                <a:ext cx="1365250" cy="169867"/>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400" dirty="0">
                    <a:solidFill>
                      <a:schemeClr val="accent3"/>
                    </a:solidFill>
                  </a:rPr>
                  <a:t>实际输出</a:t>
                </a:r>
              </a:p>
            </p:txBody>
          </p:sp>
          <p:sp>
            <p:nvSpPr>
              <p:cNvPr id="92" name="文本框 91">
                <a:extLst>
                  <a:ext uri="{FF2B5EF4-FFF2-40B4-BE49-F238E27FC236}">
                    <a16:creationId xmlns:a16="http://schemas.microsoft.com/office/drawing/2014/main" id="{E2689F55-B132-454B-955F-849797D35E08}"/>
                  </a:ext>
                </a:extLst>
              </p:cNvPr>
              <p:cNvSpPr txBox="1"/>
              <p:nvPr/>
            </p:nvSpPr>
            <p:spPr>
              <a:xfrm>
                <a:off x="7226300" y="1332597"/>
                <a:ext cx="3261615" cy="276965"/>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600" dirty="0"/>
                  <a:t>滚动优化（预测控制）基本思想</a:t>
                </a:r>
              </a:p>
            </p:txBody>
          </p:sp>
          <p:sp>
            <p:nvSpPr>
              <p:cNvPr id="94" name="文本框 93">
                <a:extLst>
                  <a:ext uri="{FF2B5EF4-FFF2-40B4-BE49-F238E27FC236}">
                    <a16:creationId xmlns:a16="http://schemas.microsoft.com/office/drawing/2014/main" id="{F9475EE5-B8D0-49F6-A9AE-3414DBB4C4FC}"/>
                  </a:ext>
                </a:extLst>
              </p:cNvPr>
              <p:cNvSpPr txBox="1"/>
              <p:nvPr/>
            </p:nvSpPr>
            <p:spPr>
              <a:xfrm>
                <a:off x="10770488" y="2603500"/>
                <a:ext cx="202307" cy="279390"/>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altLang="zh-CN" sz="1600" dirty="0"/>
                  <a:t>t</a:t>
                </a:r>
                <a:endParaRPr lang="zh-CN" altLang="en-US" sz="1600" dirty="0"/>
              </a:p>
            </p:txBody>
          </p:sp>
          <p:sp>
            <p:nvSpPr>
              <p:cNvPr id="95" name="文本框 94">
                <a:extLst>
                  <a:ext uri="{FF2B5EF4-FFF2-40B4-BE49-F238E27FC236}">
                    <a16:creationId xmlns:a16="http://schemas.microsoft.com/office/drawing/2014/main" id="{FEB606D5-D327-4610-BB87-453074A53A1C}"/>
                  </a:ext>
                </a:extLst>
              </p:cNvPr>
              <p:cNvSpPr txBox="1"/>
              <p:nvPr/>
            </p:nvSpPr>
            <p:spPr>
              <a:xfrm>
                <a:off x="6198047" y="1370630"/>
                <a:ext cx="202307" cy="279390"/>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en-US" altLang="zh-CN" sz="1600" dirty="0"/>
                  <a:t>y</a:t>
                </a:r>
                <a:endParaRPr lang="zh-CN" altLang="en-US" sz="1600" dirty="0"/>
              </a:p>
            </p:txBody>
          </p:sp>
          <p:cxnSp>
            <p:nvCxnSpPr>
              <p:cNvPr id="52" name="直接连接符 51">
                <a:extLst>
                  <a:ext uri="{FF2B5EF4-FFF2-40B4-BE49-F238E27FC236}">
                    <a16:creationId xmlns:a16="http://schemas.microsoft.com/office/drawing/2014/main" id="{C49D0AF0-CB3C-4DBB-89C7-FBE84BDE656C}"/>
                  </a:ext>
                </a:extLst>
              </p:cNvPr>
              <p:cNvCxnSpPr>
                <a:endCxn id="13" idx="5"/>
              </p:cNvCxnSpPr>
              <p:nvPr/>
            </p:nvCxnSpPr>
            <p:spPr>
              <a:xfrm flipV="1">
                <a:off x="6515100" y="1974524"/>
                <a:ext cx="4025900" cy="3339"/>
              </a:xfrm>
              <a:prstGeom prst="line">
                <a:avLst/>
              </a:prstGeom>
              <a:ln w="6350" cap="sq">
                <a:solidFill>
                  <a:srgbClr val="FF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00" name="文本框 99">
                <a:extLst>
                  <a:ext uri="{FF2B5EF4-FFF2-40B4-BE49-F238E27FC236}">
                    <a16:creationId xmlns:a16="http://schemas.microsoft.com/office/drawing/2014/main" id="{C5C27BDB-E019-4B84-B940-E22BEF910F7B}"/>
                  </a:ext>
                </a:extLst>
              </p:cNvPr>
              <p:cNvSpPr txBox="1"/>
              <p:nvPr/>
            </p:nvSpPr>
            <p:spPr>
              <a:xfrm>
                <a:off x="10629899" y="1791968"/>
                <a:ext cx="1365250" cy="169867"/>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400" dirty="0">
                    <a:solidFill>
                      <a:srgbClr val="FF0000"/>
                    </a:solidFill>
                  </a:rPr>
                  <a:t>设定值</a:t>
                </a:r>
              </a:p>
            </p:txBody>
          </p:sp>
          <p:cxnSp>
            <p:nvCxnSpPr>
              <p:cNvPr id="55" name="连接符: 肘形 54">
                <a:extLst>
                  <a:ext uri="{FF2B5EF4-FFF2-40B4-BE49-F238E27FC236}">
                    <a16:creationId xmlns:a16="http://schemas.microsoft.com/office/drawing/2014/main" id="{1A44BF32-2094-4E2D-A16D-FA0A0C04E901}"/>
                  </a:ext>
                </a:extLst>
              </p:cNvPr>
              <p:cNvCxnSpPr>
                <a:cxnSpLocks/>
              </p:cNvCxnSpPr>
              <p:nvPr/>
            </p:nvCxnSpPr>
            <p:spPr>
              <a:xfrm>
                <a:off x="6515100" y="2197102"/>
                <a:ext cx="967295" cy="297008"/>
              </a:xfrm>
              <a:prstGeom prst="bentConnector3">
                <a:avLst/>
              </a:prstGeom>
              <a:ln w="6350" cap="sq">
                <a:solidFill>
                  <a:srgbClr val="00B05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58" name="连接符: 肘形 57">
                <a:extLst>
                  <a:ext uri="{FF2B5EF4-FFF2-40B4-BE49-F238E27FC236}">
                    <a16:creationId xmlns:a16="http://schemas.microsoft.com/office/drawing/2014/main" id="{147B67AF-D9F2-432B-99FA-CF9B92CF31DE}"/>
                  </a:ext>
                </a:extLst>
              </p:cNvPr>
              <p:cNvCxnSpPr>
                <a:cxnSpLocks/>
              </p:cNvCxnSpPr>
              <p:nvPr/>
            </p:nvCxnSpPr>
            <p:spPr>
              <a:xfrm rot="5400000" flipH="1" flipV="1">
                <a:off x="7507234" y="2172263"/>
                <a:ext cx="308739" cy="358417"/>
              </a:xfrm>
              <a:prstGeom prst="bentConnector3">
                <a:avLst/>
              </a:prstGeom>
              <a:ln w="6350" cap="sq">
                <a:solidFill>
                  <a:srgbClr val="00B050"/>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61" name="连接符: 肘形 60">
                <a:extLst>
                  <a:ext uri="{FF2B5EF4-FFF2-40B4-BE49-F238E27FC236}">
                    <a16:creationId xmlns:a16="http://schemas.microsoft.com/office/drawing/2014/main" id="{567AE81A-8471-427A-8F4D-0746CED84D0C}"/>
                  </a:ext>
                </a:extLst>
              </p:cNvPr>
              <p:cNvCxnSpPr/>
              <p:nvPr/>
            </p:nvCxnSpPr>
            <p:spPr>
              <a:xfrm>
                <a:off x="7840812" y="2197102"/>
                <a:ext cx="611038" cy="65813"/>
              </a:xfrm>
              <a:prstGeom prst="bentConnector3">
                <a:avLst/>
              </a:prstGeom>
              <a:ln w="6350" cap="sq">
                <a:solidFill>
                  <a:srgbClr val="00B050"/>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8" name="文本框 107">
                <a:extLst>
                  <a:ext uri="{FF2B5EF4-FFF2-40B4-BE49-F238E27FC236}">
                    <a16:creationId xmlns:a16="http://schemas.microsoft.com/office/drawing/2014/main" id="{873CFFAC-B2F7-474B-B356-7F76EB16FF76}"/>
                  </a:ext>
                </a:extLst>
              </p:cNvPr>
              <p:cNvSpPr txBox="1"/>
              <p:nvPr/>
            </p:nvSpPr>
            <p:spPr>
              <a:xfrm>
                <a:off x="10629899" y="2312147"/>
                <a:ext cx="1365250" cy="169867"/>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400" dirty="0">
                    <a:solidFill>
                      <a:srgbClr val="00B050"/>
                    </a:solidFill>
                  </a:rPr>
                  <a:t>多步最优决策</a:t>
                </a:r>
              </a:p>
            </p:txBody>
          </p:sp>
          <p:cxnSp>
            <p:nvCxnSpPr>
              <p:cNvPr id="43" name="直接箭头连接符 42">
                <a:extLst>
                  <a:ext uri="{FF2B5EF4-FFF2-40B4-BE49-F238E27FC236}">
                    <a16:creationId xmlns:a16="http://schemas.microsoft.com/office/drawing/2014/main" id="{F20E2B51-2A5A-4CA8-B851-78EA7AEDFF0B}"/>
                  </a:ext>
                </a:extLst>
              </p:cNvPr>
              <p:cNvCxnSpPr>
                <a:cxnSpLocks/>
              </p:cNvCxnSpPr>
              <p:nvPr/>
            </p:nvCxnSpPr>
            <p:spPr>
              <a:xfrm>
                <a:off x="7215465" y="3066604"/>
                <a:ext cx="698500"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cxnSp>
            <p:nvCxnSpPr>
              <p:cNvPr id="45" name="直接箭头连接符 44">
                <a:extLst>
                  <a:ext uri="{FF2B5EF4-FFF2-40B4-BE49-F238E27FC236}">
                    <a16:creationId xmlns:a16="http://schemas.microsoft.com/office/drawing/2014/main" id="{0979F3A0-CEB2-46F1-99B7-57FA4ADA82A5}"/>
                  </a:ext>
                </a:extLst>
              </p:cNvPr>
              <p:cNvCxnSpPr>
                <a:cxnSpLocks/>
              </p:cNvCxnSpPr>
              <p:nvPr/>
            </p:nvCxnSpPr>
            <p:spPr>
              <a:xfrm>
                <a:off x="7215465" y="3199072"/>
                <a:ext cx="1924050" cy="0"/>
              </a:xfrm>
              <a:prstGeom prst="straightConnector1">
                <a:avLst/>
              </a:prstGeom>
              <a:ln>
                <a:headEnd type="triangle"/>
                <a:tailEnd type="triangle"/>
              </a:ln>
            </p:spPr>
            <p:style>
              <a:lnRef idx="1">
                <a:schemeClr val="accent5"/>
              </a:lnRef>
              <a:fillRef idx="0">
                <a:schemeClr val="accent5"/>
              </a:fillRef>
              <a:effectRef idx="0">
                <a:schemeClr val="accent5"/>
              </a:effectRef>
              <a:fontRef idx="minor">
                <a:schemeClr val="tx1"/>
              </a:fontRef>
            </p:style>
          </p:cxnSp>
          <p:sp>
            <p:nvSpPr>
              <p:cNvPr id="48" name="文本框 47">
                <a:extLst>
                  <a:ext uri="{FF2B5EF4-FFF2-40B4-BE49-F238E27FC236}">
                    <a16:creationId xmlns:a16="http://schemas.microsoft.com/office/drawing/2014/main" id="{3A41D031-41C6-450D-99FB-5A2D500B03B3}"/>
                  </a:ext>
                </a:extLst>
              </p:cNvPr>
              <p:cNvSpPr txBox="1"/>
              <p:nvPr/>
            </p:nvSpPr>
            <p:spPr>
              <a:xfrm>
                <a:off x="9317315" y="3059372"/>
                <a:ext cx="1365250" cy="190780"/>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200" dirty="0">
                    <a:solidFill>
                      <a:srgbClr val="3C96B4"/>
                    </a:solidFill>
                  </a:rPr>
                  <a:t>下一轮预测</a:t>
                </a:r>
                <a:r>
                  <a:rPr lang="en-US" altLang="zh-CN" sz="1200" dirty="0">
                    <a:solidFill>
                      <a:srgbClr val="3C96B4"/>
                    </a:solidFill>
                  </a:rPr>
                  <a:t>/</a:t>
                </a:r>
                <a:r>
                  <a:rPr lang="zh-CN" altLang="en-US" sz="1200" dirty="0">
                    <a:solidFill>
                      <a:srgbClr val="3C96B4"/>
                    </a:solidFill>
                  </a:rPr>
                  <a:t>优化域</a:t>
                </a:r>
              </a:p>
            </p:txBody>
          </p:sp>
          <p:sp>
            <p:nvSpPr>
              <p:cNvPr id="51" name="文本框 50">
                <a:extLst>
                  <a:ext uri="{FF2B5EF4-FFF2-40B4-BE49-F238E27FC236}">
                    <a16:creationId xmlns:a16="http://schemas.microsoft.com/office/drawing/2014/main" id="{3227E007-3E4F-4D77-A0AB-DB8D3BA9E0A6}"/>
                  </a:ext>
                </a:extLst>
              </p:cNvPr>
              <p:cNvSpPr txBox="1"/>
              <p:nvPr/>
            </p:nvSpPr>
            <p:spPr>
              <a:xfrm>
                <a:off x="8028264" y="2965721"/>
                <a:ext cx="1365250" cy="171514"/>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200" dirty="0">
                    <a:solidFill>
                      <a:srgbClr val="3C96B4"/>
                    </a:solidFill>
                  </a:rPr>
                  <a:t>下一轮控制域</a:t>
                </a:r>
              </a:p>
            </p:txBody>
          </p:sp>
        </p:grpSp>
      </p:grpSp>
    </p:spTree>
    <p:extLst>
      <p:ext uri="{BB962C8B-B14F-4D97-AF65-F5344CB8AC3E}">
        <p14:creationId xmlns:p14="http://schemas.microsoft.com/office/powerpoint/2010/main" val="1086284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F054A5-0BA0-42EA-BA91-F75634CF5FF0}"/>
              </a:ext>
            </a:extLst>
          </p:cNvPr>
          <p:cNvSpPr>
            <a:spLocks noGrp="1"/>
          </p:cNvSpPr>
          <p:nvPr>
            <p:ph type="title"/>
          </p:nvPr>
        </p:nvSpPr>
        <p:spPr/>
        <p:txBody>
          <a:bodyPr/>
          <a:lstStyle/>
          <a:p>
            <a:r>
              <a:rPr lang="zh-CN" altLang="en-US" sz="2400" dirty="0"/>
              <a:t>客户体验提升解决方案分析</a:t>
            </a:r>
            <a:endParaRPr lang="zh-CN" altLang="en-US" dirty="0"/>
          </a:p>
        </p:txBody>
      </p:sp>
      <p:sp>
        <p:nvSpPr>
          <p:cNvPr id="3" name="副标题 2">
            <a:extLst>
              <a:ext uri="{FF2B5EF4-FFF2-40B4-BE49-F238E27FC236}">
                <a16:creationId xmlns:a16="http://schemas.microsoft.com/office/drawing/2014/main" id="{20708668-B58F-4E85-8E3E-DA8DD63FAE05}"/>
              </a:ext>
            </a:extLst>
          </p:cNvPr>
          <p:cNvSpPr>
            <a:spLocks noGrp="1"/>
          </p:cNvSpPr>
          <p:nvPr>
            <p:ph type="subTitle" idx="1"/>
          </p:nvPr>
        </p:nvSpPr>
        <p:spPr/>
        <p:txBody>
          <a:bodyPr/>
          <a:lstStyle/>
          <a:p>
            <a:r>
              <a:rPr lang="zh-CN" altLang="en-US" dirty="0"/>
              <a:t>复赛算法架构</a:t>
            </a:r>
            <a:r>
              <a:rPr lang="en-US" altLang="zh-CN" dirty="0"/>
              <a:t>——</a:t>
            </a:r>
            <a:r>
              <a:rPr lang="zh-CN" altLang="en-US" dirty="0"/>
              <a:t>基于滚动优化的规划方法</a:t>
            </a:r>
          </a:p>
        </p:txBody>
      </p:sp>
      <p:grpSp>
        <p:nvGrpSpPr>
          <p:cNvPr id="10" name="组合 9">
            <a:extLst>
              <a:ext uri="{FF2B5EF4-FFF2-40B4-BE49-F238E27FC236}">
                <a16:creationId xmlns:a16="http://schemas.microsoft.com/office/drawing/2014/main" id="{87F04CF7-2E28-4524-AE28-D9E5190F2D5C}"/>
              </a:ext>
            </a:extLst>
          </p:cNvPr>
          <p:cNvGrpSpPr/>
          <p:nvPr/>
        </p:nvGrpSpPr>
        <p:grpSpPr>
          <a:xfrm>
            <a:off x="1224247" y="1430200"/>
            <a:ext cx="8763033" cy="1998799"/>
            <a:chOff x="1224247" y="1430200"/>
            <a:chExt cx="8763033" cy="1998799"/>
          </a:xfrm>
        </p:grpSpPr>
        <p:sp>
          <p:nvSpPr>
            <p:cNvPr id="20" name="矩形: 圆角 19">
              <a:extLst>
                <a:ext uri="{FF2B5EF4-FFF2-40B4-BE49-F238E27FC236}">
                  <a16:creationId xmlns:a16="http://schemas.microsoft.com/office/drawing/2014/main" id="{CCD0D3A5-462D-49D0-ABA8-B88985B4CB0F}"/>
                </a:ext>
              </a:extLst>
            </p:cNvPr>
            <p:cNvSpPr/>
            <p:nvPr/>
          </p:nvSpPr>
          <p:spPr>
            <a:xfrm>
              <a:off x="1224247" y="1430200"/>
              <a:ext cx="1721580" cy="602029"/>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tx1"/>
                  </a:solidFill>
                </a:rPr>
                <a:t>选择待匹配专家</a:t>
              </a:r>
            </a:p>
          </p:txBody>
        </p:sp>
        <p:sp>
          <p:nvSpPr>
            <p:cNvPr id="21" name="矩形: 圆角 20">
              <a:extLst>
                <a:ext uri="{FF2B5EF4-FFF2-40B4-BE49-F238E27FC236}">
                  <a16:creationId xmlns:a16="http://schemas.microsoft.com/office/drawing/2014/main" id="{DAE3D7AD-C6B9-4849-B1CE-41574669C0EC}"/>
                </a:ext>
              </a:extLst>
            </p:cNvPr>
            <p:cNvSpPr/>
            <p:nvPr/>
          </p:nvSpPr>
          <p:spPr>
            <a:xfrm>
              <a:off x="1224247" y="2080058"/>
              <a:ext cx="1721580" cy="602029"/>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tx1"/>
                  </a:solidFill>
                </a:rPr>
                <a:t>选择待匹配任务</a:t>
              </a:r>
            </a:p>
          </p:txBody>
        </p:sp>
        <p:sp>
          <p:nvSpPr>
            <p:cNvPr id="22" name="矩形: 圆角 21">
              <a:extLst>
                <a:ext uri="{FF2B5EF4-FFF2-40B4-BE49-F238E27FC236}">
                  <a16:creationId xmlns:a16="http://schemas.microsoft.com/office/drawing/2014/main" id="{994B9F22-5291-46C8-9177-27FF078E2C45}"/>
                </a:ext>
              </a:extLst>
            </p:cNvPr>
            <p:cNvSpPr/>
            <p:nvPr/>
          </p:nvSpPr>
          <p:spPr>
            <a:xfrm>
              <a:off x="1233462" y="2748626"/>
              <a:ext cx="1721580" cy="602029"/>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tx1"/>
                  </a:solidFill>
                </a:rPr>
                <a:t>选择重匹配任务</a:t>
              </a:r>
            </a:p>
          </p:txBody>
        </p:sp>
        <p:sp>
          <p:nvSpPr>
            <p:cNvPr id="23" name="矩形: 圆角 22">
              <a:extLst>
                <a:ext uri="{FF2B5EF4-FFF2-40B4-BE49-F238E27FC236}">
                  <a16:creationId xmlns:a16="http://schemas.microsoft.com/office/drawing/2014/main" id="{D7B5BA7C-C548-4964-99DC-109E39E1E79D}"/>
                </a:ext>
              </a:extLst>
            </p:cNvPr>
            <p:cNvSpPr/>
            <p:nvPr/>
          </p:nvSpPr>
          <p:spPr>
            <a:xfrm>
              <a:off x="3571398" y="1430200"/>
              <a:ext cx="1721580" cy="582125"/>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tx1"/>
                  </a:solidFill>
                </a:rPr>
                <a:t>任务匹配</a:t>
              </a:r>
              <a:endParaRPr lang="en-US" altLang="zh-CN" sz="1600" dirty="0">
                <a:solidFill>
                  <a:schemeClr val="tx1"/>
                </a:solidFill>
              </a:endParaRPr>
            </a:p>
            <a:p>
              <a:pPr algn="ctr">
                <a:spcBef>
                  <a:spcPts val="300"/>
                </a:spcBef>
                <a:spcAft>
                  <a:spcPts val="300"/>
                </a:spcAft>
              </a:pPr>
              <a:r>
                <a:rPr lang="zh-CN" altLang="en-US" sz="1600" dirty="0">
                  <a:solidFill>
                    <a:schemeClr val="tx1"/>
                  </a:solidFill>
                </a:rPr>
                <a:t>效用度计算</a:t>
              </a:r>
            </a:p>
          </p:txBody>
        </p:sp>
        <p:sp>
          <p:nvSpPr>
            <p:cNvPr id="24" name="矩形: 圆角 23">
              <a:extLst>
                <a:ext uri="{FF2B5EF4-FFF2-40B4-BE49-F238E27FC236}">
                  <a16:creationId xmlns:a16="http://schemas.microsoft.com/office/drawing/2014/main" id="{FBB1DF95-111D-4E29-9CA7-DC6E4D27F1BF}"/>
                </a:ext>
              </a:extLst>
            </p:cNvPr>
            <p:cNvSpPr/>
            <p:nvPr/>
          </p:nvSpPr>
          <p:spPr>
            <a:xfrm>
              <a:off x="5918549" y="1434998"/>
              <a:ext cx="1721580" cy="552808"/>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tx1"/>
                  </a:solidFill>
                </a:rPr>
                <a:t>混合整数规划</a:t>
              </a:r>
            </a:p>
          </p:txBody>
        </p:sp>
        <mc:AlternateContent xmlns:mc="http://schemas.openxmlformats.org/markup-compatibility/2006" xmlns:a14="http://schemas.microsoft.com/office/drawing/2010/main">
          <mc:Choice Requires="a14">
            <p:sp>
              <p:nvSpPr>
                <p:cNvPr id="25" name="矩形: 圆角 24">
                  <a:extLst>
                    <a:ext uri="{FF2B5EF4-FFF2-40B4-BE49-F238E27FC236}">
                      <a16:creationId xmlns:a16="http://schemas.microsoft.com/office/drawing/2014/main" id="{BCA9C1B2-A037-4946-8D16-D99A5F5123BA}"/>
                    </a:ext>
                  </a:extLst>
                </p:cNvPr>
                <p:cNvSpPr/>
                <p:nvPr/>
              </p:nvSpPr>
              <p:spPr>
                <a:xfrm>
                  <a:off x="8265700" y="1437566"/>
                  <a:ext cx="1721580" cy="550240"/>
                </a:xfrm>
                <a:prstGeom prst="roundRect">
                  <a:avLst/>
                </a:prstGeom>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14:m>
                    <m:oMath xmlns:m="http://schemas.openxmlformats.org/officeDocument/2006/math">
                      <m:sSubSup>
                        <m:sSubSupPr>
                          <m:ctrlPr>
                            <a:rPr lang="en-US" altLang="zh-CN" sz="1600" i="1" smtClean="0">
                              <a:solidFill>
                                <a:schemeClr val="tx1"/>
                              </a:solidFill>
                              <a:latin typeface="Cambria Math" panose="02040503050406030204" pitchFamily="18" charset="0"/>
                            </a:rPr>
                          </m:ctrlPr>
                        </m:sSubSupPr>
                        <m:e>
                          <m:r>
                            <a:rPr lang="en-US" altLang="zh-CN" sz="1600" b="0" i="1" smtClean="0">
                              <a:solidFill>
                                <a:schemeClr val="tx1"/>
                              </a:solidFill>
                              <a:latin typeface="Cambria Math" panose="02040503050406030204" pitchFamily="18" charset="0"/>
                            </a:rPr>
                            <m:t>𝑥</m:t>
                          </m:r>
                        </m:e>
                        <m:sub>
                          <m:r>
                            <a:rPr lang="en-US" altLang="zh-CN" sz="1600" b="0" i="1" smtClean="0">
                              <a:solidFill>
                                <a:schemeClr val="tx1"/>
                              </a:solidFill>
                              <a:latin typeface="Cambria Math" panose="02040503050406030204" pitchFamily="18" charset="0"/>
                            </a:rPr>
                            <m:t>𝑖</m:t>
                          </m:r>
                          <m:r>
                            <a:rPr lang="en-US" altLang="zh-CN" sz="1600" b="0" i="1" smtClean="0">
                              <a:solidFill>
                                <a:schemeClr val="tx1"/>
                              </a:solidFill>
                              <a:latin typeface="Cambria Math" panose="02040503050406030204" pitchFamily="18" charset="0"/>
                            </a:rPr>
                            <m:t>,</m:t>
                          </m:r>
                          <m:r>
                            <a:rPr lang="en-US" altLang="zh-CN" sz="1600" b="0" i="1" smtClean="0">
                              <a:solidFill>
                                <a:schemeClr val="tx1"/>
                              </a:solidFill>
                              <a:latin typeface="Cambria Math" panose="02040503050406030204" pitchFamily="18" charset="0"/>
                            </a:rPr>
                            <m:t>𝑗</m:t>
                          </m:r>
                        </m:sub>
                        <m:sup>
                          <m:r>
                            <a:rPr lang="en-US" altLang="zh-CN" sz="1600" b="0" i="1" smtClean="0">
                              <a:solidFill>
                                <a:schemeClr val="tx1"/>
                              </a:solidFill>
                              <a:latin typeface="Cambria Math" panose="02040503050406030204" pitchFamily="18" charset="0"/>
                            </a:rPr>
                            <m:t>0</m:t>
                          </m:r>
                        </m:sup>
                      </m:sSubSup>
                    </m:oMath>
                  </a14:m>
                  <a:r>
                    <a:rPr lang="zh-CN" altLang="en-US" sz="1600" dirty="0">
                      <a:solidFill>
                        <a:schemeClr val="tx1"/>
                      </a:solidFill>
                    </a:rPr>
                    <a:t>作为实际执行的匹配结果</a:t>
                  </a:r>
                </a:p>
              </p:txBody>
            </p:sp>
          </mc:Choice>
          <mc:Fallback xmlns="">
            <p:sp>
              <p:nvSpPr>
                <p:cNvPr id="25" name="矩形: 圆角 24">
                  <a:extLst>
                    <a:ext uri="{FF2B5EF4-FFF2-40B4-BE49-F238E27FC236}">
                      <a16:creationId xmlns:a16="http://schemas.microsoft.com/office/drawing/2014/main" id="{BCA9C1B2-A037-4946-8D16-D99A5F5123BA}"/>
                    </a:ext>
                  </a:extLst>
                </p:cNvPr>
                <p:cNvSpPr>
                  <a:spLocks noRot="1" noChangeAspect="1" noMove="1" noResize="1" noEditPoints="1" noAdjustHandles="1" noChangeArrowheads="1" noChangeShapeType="1" noTextEdit="1"/>
                </p:cNvSpPr>
                <p:nvPr/>
              </p:nvSpPr>
              <p:spPr>
                <a:xfrm>
                  <a:off x="8265700" y="1437566"/>
                  <a:ext cx="1721580" cy="550240"/>
                </a:xfrm>
                <a:prstGeom prst="roundRect">
                  <a:avLst/>
                </a:prstGeom>
                <a:blipFill>
                  <a:blip r:embed="rId7"/>
                  <a:stretch>
                    <a:fillRect t="-6522" b="-19565"/>
                  </a:stretch>
                </a:blipFill>
                <a:ln/>
              </p:spPr>
              <p:txBody>
                <a:bodyPr/>
                <a:lstStyle/>
                <a:p>
                  <a:r>
                    <a:rPr lang="zh-CN" altLang="en-US">
                      <a:noFill/>
                    </a:rPr>
                    <a:t> </a:t>
                  </a:r>
                </a:p>
              </p:txBody>
            </p:sp>
          </mc:Fallback>
        </mc:AlternateContent>
        <p:sp>
          <p:nvSpPr>
            <p:cNvPr id="74" name="矩形 73">
              <a:extLst>
                <a:ext uri="{FF2B5EF4-FFF2-40B4-BE49-F238E27FC236}">
                  <a16:creationId xmlns:a16="http://schemas.microsoft.com/office/drawing/2014/main" id="{F5414B89-A4D0-4021-B86F-31931BBAC5A3}"/>
                </a:ext>
              </a:extLst>
            </p:cNvPr>
            <p:cNvSpPr/>
            <p:nvPr/>
          </p:nvSpPr>
          <p:spPr>
            <a:xfrm>
              <a:off x="3571398" y="2080059"/>
              <a:ext cx="2076296" cy="1348940"/>
            </a:xfrm>
            <a:prstGeom prst="rect">
              <a:avLst/>
            </a:prstGeom>
            <a:ln w="25400">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171450" indent="-171450">
                <a:spcBef>
                  <a:spcPts val="300"/>
                </a:spcBef>
                <a:spcAft>
                  <a:spcPts val="300"/>
                </a:spcAft>
                <a:buFont typeface="Arial" panose="020B0604020202020204" pitchFamily="34" charset="0"/>
                <a:buChar char="•"/>
              </a:pPr>
              <a:r>
                <a:rPr lang="zh-CN" altLang="en-US" sz="1200" dirty="0">
                  <a:solidFill>
                    <a:srgbClr val="FF7000"/>
                  </a:solidFill>
                </a:rPr>
                <a:t>新任务、老任务分类计算</a:t>
              </a:r>
              <a:endParaRPr lang="en-US" altLang="zh-CN" sz="1200" dirty="0">
                <a:solidFill>
                  <a:srgbClr val="FF7000"/>
                </a:solidFill>
              </a:endParaRPr>
            </a:p>
            <a:p>
              <a:pPr marL="171450" indent="-171450">
                <a:spcBef>
                  <a:spcPts val="300"/>
                </a:spcBef>
                <a:spcAft>
                  <a:spcPts val="300"/>
                </a:spcAft>
                <a:buFont typeface="Arial" panose="020B0604020202020204" pitchFamily="34" charset="0"/>
                <a:buChar char="•"/>
              </a:pPr>
              <a:r>
                <a:rPr lang="zh-CN" altLang="en-US" sz="1200" dirty="0">
                  <a:solidFill>
                    <a:srgbClr val="FF7000"/>
                  </a:solidFill>
                </a:rPr>
                <a:t>考虑等待时间，等的久的任务效用更高</a:t>
              </a:r>
              <a:endParaRPr lang="en-US" altLang="zh-CN" sz="1200" dirty="0">
                <a:solidFill>
                  <a:srgbClr val="FF7000"/>
                </a:solidFill>
              </a:endParaRPr>
            </a:p>
            <a:p>
              <a:pPr marL="171450" indent="-171450">
                <a:spcBef>
                  <a:spcPts val="300"/>
                </a:spcBef>
                <a:spcAft>
                  <a:spcPts val="300"/>
                </a:spcAft>
                <a:buFont typeface="Arial" panose="020B0604020202020204" pitchFamily="34" charset="0"/>
                <a:buChar char="•"/>
              </a:pPr>
              <a:r>
                <a:rPr lang="zh-CN" altLang="en-US" sz="1200" dirty="0">
                  <a:solidFill>
                    <a:srgbClr val="FF7000"/>
                  </a:solidFill>
                </a:rPr>
                <a:t>重匹配任务关注实际能提升多少时间</a:t>
              </a:r>
              <a:endParaRPr lang="en-US" altLang="zh-CN" sz="1200" dirty="0">
                <a:solidFill>
                  <a:srgbClr val="FF7000"/>
                </a:solidFill>
              </a:endParaRPr>
            </a:p>
          </p:txBody>
        </p:sp>
        <p:cxnSp>
          <p:nvCxnSpPr>
            <p:cNvPr id="77" name="直接箭头连接符 76">
              <a:extLst>
                <a:ext uri="{FF2B5EF4-FFF2-40B4-BE49-F238E27FC236}">
                  <a16:creationId xmlns:a16="http://schemas.microsoft.com/office/drawing/2014/main" id="{01B8AE15-4D10-4E9C-BD15-45FD09F3D038}"/>
                </a:ext>
              </a:extLst>
            </p:cNvPr>
            <p:cNvCxnSpPr>
              <a:cxnSpLocks/>
              <a:stCxn id="20" idx="3"/>
              <a:endCxn id="23" idx="1"/>
            </p:cNvCxnSpPr>
            <p:nvPr/>
          </p:nvCxnSpPr>
          <p:spPr>
            <a:xfrm flipV="1">
              <a:off x="2945827" y="1721263"/>
              <a:ext cx="625571" cy="9952"/>
            </a:xfrm>
            <a:prstGeom prst="straightConnector1">
              <a:avLst/>
            </a:prstGeom>
            <a:ln w="6350" cap="sq">
              <a:solidFill>
                <a:srgbClr val="000000"/>
              </a:solidFill>
              <a:miter lim="800000"/>
              <a:tailEnd type="oval"/>
            </a:ln>
          </p:spPr>
          <p:style>
            <a:lnRef idx="1">
              <a:schemeClr val="accent1"/>
            </a:lnRef>
            <a:fillRef idx="0">
              <a:schemeClr val="accent1"/>
            </a:fillRef>
            <a:effectRef idx="0">
              <a:schemeClr val="accent1"/>
            </a:effectRef>
            <a:fontRef idx="minor">
              <a:schemeClr val="tx1"/>
            </a:fontRef>
          </p:style>
        </p:cxnSp>
        <p:cxnSp>
          <p:nvCxnSpPr>
            <p:cNvPr id="78" name="直接箭头连接符 77">
              <a:extLst>
                <a:ext uri="{FF2B5EF4-FFF2-40B4-BE49-F238E27FC236}">
                  <a16:creationId xmlns:a16="http://schemas.microsoft.com/office/drawing/2014/main" id="{314235E3-CF2C-465E-B3F8-4C2620B85F42}"/>
                </a:ext>
              </a:extLst>
            </p:cNvPr>
            <p:cNvCxnSpPr>
              <a:cxnSpLocks/>
              <a:stCxn id="21" idx="3"/>
              <a:endCxn id="23" idx="1"/>
            </p:cNvCxnSpPr>
            <p:nvPr/>
          </p:nvCxnSpPr>
          <p:spPr>
            <a:xfrm flipV="1">
              <a:off x="2945827" y="1721263"/>
              <a:ext cx="625571" cy="659810"/>
            </a:xfrm>
            <a:prstGeom prst="straightConnector1">
              <a:avLst/>
            </a:prstGeom>
            <a:ln w="6350" cap="sq">
              <a:solidFill>
                <a:srgbClr val="000000"/>
              </a:solidFill>
              <a:miter lim="800000"/>
              <a:tailEnd type="oval"/>
            </a:ln>
          </p:spPr>
          <p:style>
            <a:lnRef idx="1">
              <a:schemeClr val="accent1"/>
            </a:lnRef>
            <a:fillRef idx="0">
              <a:schemeClr val="accent1"/>
            </a:fillRef>
            <a:effectRef idx="0">
              <a:schemeClr val="accent1"/>
            </a:effectRef>
            <a:fontRef idx="minor">
              <a:schemeClr val="tx1"/>
            </a:fontRef>
          </p:style>
        </p:cxnSp>
        <p:cxnSp>
          <p:nvCxnSpPr>
            <p:cNvPr id="79" name="直接箭头连接符 78">
              <a:extLst>
                <a:ext uri="{FF2B5EF4-FFF2-40B4-BE49-F238E27FC236}">
                  <a16:creationId xmlns:a16="http://schemas.microsoft.com/office/drawing/2014/main" id="{08F40F41-074D-4E5E-817F-601DC85AE0B2}"/>
                </a:ext>
              </a:extLst>
            </p:cNvPr>
            <p:cNvCxnSpPr>
              <a:cxnSpLocks/>
              <a:stCxn id="22" idx="3"/>
              <a:endCxn id="23" idx="1"/>
            </p:cNvCxnSpPr>
            <p:nvPr/>
          </p:nvCxnSpPr>
          <p:spPr>
            <a:xfrm flipV="1">
              <a:off x="2955042" y="1721263"/>
              <a:ext cx="616356" cy="1328378"/>
            </a:xfrm>
            <a:prstGeom prst="straightConnector1">
              <a:avLst/>
            </a:prstGeom>
            <a:ln w="6350" cap="sq">
              <a:solidFill>
                <a:srgbClr val="000000"/>
              </a:solidFill>
              <a:miter lim="800000"/>
              <a:tailEnd type="oval"/>
            </a:ln>
          </p:spPr>
          <p:style>
            <a:lnRef idx="1">
              <a:schemeClr val="accent1"/>
            </a:lnRef>
            <a:fillRef idx="0">
              <a:schemeClr val="accent1"/>
            </a:fillRef>
            <a:effectRef idx="0">
              <a:schemeClr val="accent1"/>
            </a:effectRef>
            <a:fontRef idx="minor">
              <a:schemeClr val="tx1"/>
            </a:fontRef>
          </p:style>
        </p:cxnSp>
        <p:cxnSp>
          <p:nvCxnSpPr>
            <p:cNvPr id="84" name="直接箭头连接符 83">
              <a:extLst>
                <a:ext uri="{FF2B5EF4-FFF2-40B4-BE49-F238E27FC236}">
                  <a16:creationId xmlns:a16="http://schemas.microsoft.com/office/drawing/2014/main" id="{8239C7C7-58B2-4FEF-9FBC-C2956B3F7F4F}"/>
                </a:ext>
              </a:extLst>
            </p:cNvPr>
            <p:cNvCxnSpPr>
              <a:cxnSpLocks/>
              <a:stCxn id="23" idx="3"/>
              <a:endCxn id="24" idx="1"/>
            </p:cNvCxnSpPr>
            <p:nvPr/>
          </p:nvCxnSpPr>
          <p:spPr>
            <a:xfrm flipV="1">
              <a:off x="5292978" y="1711402"/>
              <a:ext cx="625571" cy="9861"/>
            </a:xfrm>
            <a:prstGeom prst="straightConnector1">
              <a:avLst/>
            </a:prstGeom>
            <a:ln w="6350" cap="sq">
              <a:solidFill>
                <a:srgbClr val="000000"/>
              </a:solidFill>
              <a:miter lim="800000"/>
              <a:tailEnd type="triangle" w="lg" len="lg"/>
            </a:ln>
          </p:spPr>
          <p:style>
            <a:lnRef idx="1">
              <a:schemeClr val="accent1"/>
            </a:lnRef>
            <a:fillRef idx="0">
              <a:schemeClr val="accent1"/>
            </a:fillRef>
            <a:effectRef idx="0">
              <a:schemeClr val="accent1"/>
            </a:effectRef>
            <a:fontRef idx="minor">
              <a:schemeClr val="tx1"/>
            </a:fontRef>
          </p:style>
        </p:cxnSp>
        <p:cxnSp>
          <p:nvCxnSpPr>
            <p:cNvPr id="87" name="直接箭头连接符 86">
              <a:extLst>
                <a:ext uri="{FF2B5EF4-FFF2-40B4-BE49-F238E27FC236}">
                  <a16:creationId xmlns:a16="http://schemas.microsoft.com/office/drawing/2014/main" id="{70D2CA34-F13E-41C5-9BFC-822071DB6188}"/>
                </a:ext>
              </a:extLst>
            </p:cNvPr>
            <p:cNvCxnSpPr>
              <a:cxnSpLocks/>
              <a:stCxn id="24" idx="3"/>
              <a:endCxn id="25" idx="1"/>
            </p:cNvCxnSpPr>
            <p:nvPr/>
          </p:nvCxnSpPr>
          <p:spPr>
            <a:xfrm>
              <a:off x="7640129" y="1711402"/>
              <a:ext cx="625571" cy="1284"/>
            </a:xfrm>
            <a:prstGeom prst="straightConnector1">
              <a:avLst/>
            </a:prstGeom>
            <a:ln w="6350" cap="sq">
              <a:solidFill>
                <a:srgbClr val="000000"/>
              </a:solidFill>
              <a:miter lim="800000"/>
              <a:tailEnd type="triangle" w="lg" len="lg"/>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graphicFrame>
              <p:nvGraphicFramePr>
                <p:cNvPr id="4" name="对象 3">
                  <a:extLst>
                    <a:ext uri="{FF2B5EF4-FFF2-40B4-BE49-F238E27FC236}">
                      <a16:creationId xmlns:a16="http://schemas.microsoft.com/office/drawing/2014/main" id="{171252DE-D387-41AD-8306-55A016F8D812}"/>
                    </a:ext>
                  </a:extLst>
                </p:cNvPr>
                <p:cNvGraphicFramePr>
                  <a:graphicFrameLocks noChangeAspect="1"/>
                </p:cNvGraphicFramePr>
                <p:nvPr>
                  <p:extLst>
                    <p:ext uri="{D42A27DB-BD31-4B8C-83A1-F6EECF244321}">
                      <p14:modId xmlns:p14="http://schemas.microsoft.com/office/powerpoint/2010/main" val="2231877836"/>
                    </p:ext>
                  </p:extLst>
                </p:nvPr>
              </p:nvGraphicFramePr>
              <p:xfrm>
                <a:off x="5918549" y="2112402"/>
                <a:ext cx="1943100" cy="546100"/>
              </p:xfrm>
              <a:graphic>
                <a:graphicData uri="http://schemas.openxmlformats.org/presentationml/2006/ole">
                  <mc:AlternateContent>
                    <mc:Choice xmlns:v="urn:schemas-microsoft-com:vml" Requires="v">
                      <p:oleObj spid="_x0000_s111649" name="Equation" r:id="rId8" imgW="1942920" imgH="545760" progId="Equation.DSMT4">
                        <p:embed/>
                      </p:oleObj>
                    </mc:Choice>
                    <mc:Fallback>
                      <p:oleObj name="Equation" r:id="rId8" imgW="1942920" imgH="545760" progId="Equation.DSMT4">
                        <p:embed/>
                        <p:pic>
                          <p:nvPicPr>
                            <p:cNvPr id="4" name="对象 3">
                              <a:extLst>
                                <a:ext uri="{FF2B5EF4-FFF2-40B4-BE49-F238E27FC236}">
                                  <a16:creationId xmlns:a16="http://schemas.microsoft.com/office/drawing/2014/main" id="{171252DE-D387-41AD-8306-55A016F8D812}"/>
                                </a:ext>
                              </a:extLst>
                            </p:cNvPr>
                            <p:cNvPicPr/>
                            <p:nvPr/>
                          </p:nvPicPr>
                          <p:blipFill>
                            <a:blip r:embed="rId9"/>
                            <a:stretch>
                              <a:fillRect/>
                            </a:stretch>
                          </p:blipFill>
                          <p:spPr>
                            <a:xfrm>
                              <a:off x="5918549" y="2112402"/>
                              <a:ext cx="1943100" cy="546100"/>
                            </a:xfrm>
                            <a:prstGeom prst="rect">
                              <a:avLst/>
                            </a:prstGeom>
                          </p:spPr>
                        </p:pic>
                      </p:oleObj>
                    </mc:Fallback>
                  </mc:AlternateContent>
                </a:graphicData>
              </a:graphic>
            </p:graphicFrame>
          </mc:Choice>
          <mc:Fallback xmlns="">
            <p:graphicFrame>
              <p:nvGraphicFramePr>
                <p:cNvPr id="4" name="对象 3">
                  <a:extLst>
                    <a:ext uri="{FF2B5EF4-FFF2-40B4-BE49-F238E27FC236}">
                      <a16:creationId xmlns:a16="http://schemas.microsoft.com/office/drawing/2014/main" id="{171252DE-D387-41AD-8306-55A016F8D812}"/>
                    </a:ext>
                  </a:extLst>
                </p:cNvPr>
                <p:cNvGraphicFramePr>
                  <a:graphicFrameLocks noChangeAspect="1"/>
                </p:cNvGraphicFramePr>
                <p:nvPr>
                  <p:extLst>
                    <p:ext uri="{D42A27DB-BD31-4B8C-83A1-F6EECF244321}">
                      <p14:modId xmlns:p14="http://schemas.microsoft.com/office/powerpoint/2010/main" val="2231877836"/>
                    </p:ext>
                  </p:extLst>
                </p:nvPr>
              </p:nvGraphicFramePr>
              <p:xfrm>
                <a:off x="5918549" y="2112402"/>
                <a:ext cx="1943100" cy="546100"/>
              </p:xfrm>
              <a:graphic>
                <a:graphicData uri="http://schemas.openxmlformats.org/presentationml/2006/ole">
                  <mc:AlternateContent>
                    <mc:Choice xmlns:v="urn:schemas-microsoft-com:vml" Requires="v">
                      <p:oleObj spid="_x0000_s111634" name="Equation" r:id="rId10" imgW="1942920" imgH="545760" progId="Equation.DSMT4">
                        <p:embed/>
                      </p:oleObj>
                    </mc:Choice>
                    <mc:Fallback>
                      <p:oleObj name="Equation" r:id="rId10" imgW="1942920" imgH="545760" progId="Equation.DSMT4">
                        <p:embed/>
                        <p:pic>
                          <p:nvPicPr>
                            <p:cNvPr id="4" name="对象 3">
                              <a:extLst>
                                <a:ext uri="{FF2B5EF4-FFF2-40B4-BE49-F238E27FC236}">
                                  <a16:creationId xmlns:a16="http://schemas.microsoft.com/office/drawing/2014/main" id="{171252DE-D387-41AD-8306-55A016F8D812}"/>
                                </a:ext>
                              </a:extLst>
                            </p:cNvPr>
                            <p:cNvPicPr/>
                            <p:nvPr/>
                          </p:nvPicPr>
                          <p:blipFill>
                            <a:blip r:embed="rId11"/>
                            <a:stretch>
                              <a:fillRect/>
                            </a:stretch>
                          </p:blipFill>
                          <p:spPr>
                            <a:xfrm>
                              <a:off x="5918549" y="2112402"/>
                              <a:ext cx="1943100" cy="546100"/>
                            </a:xfrm>
                            <a:prstGeom prst="rect">
                              <a:avLst/>
                            </a:prstGeom>
                          </p:spPr>
                        </p:pic>
                      </p:oleObj>
                    </mc:Fallback>
                  </mc:AlternateContent>
                </a:graphicData>
              </a:graphic>
            </p:graphicFrame>
          </mc:Fallback>
        </mc:AlternateContent>
        <p:sp>
          <p:nvSpPr>
            <p:cNvPr id="73" name="矩形 72">
              <a:extLst>
                <a:ext uri="{FF2B5EF4-FFF2-40B4-BE49-F238E27FC236}">
                  <a16:creationId xmlns:a16="http://schemas.microsoft.com/office/drawing/2014/main" id="{7C82FFA0-F020-458A-A509-CBE3210C5C5D}"/>
                </a:ext>
              </a:extLst>
            </p:cNvPr>
            <p:cNvSpPr/>
            <p:nvPr/>
          </p:nvSpPr>
          <p:spPr>
            <a:xfrm>
              <a:off x="5906408" y="2703216"/>
              <a:ext cx="1955241" cy="536239"/>
            </a:xfrm>
            <a:prstGeom prst="rect">
              <a:avLst/>
            </a:prstGeom>
            <a:ln w="25400">
              <a:prstDash val="dash"/>
            </a:ln>
          </p:spPr>
          <p:style>
            <a:lnRef idx="2">
              <a:schemeClr val="dk1"/>
            </a:lnRef>
            <a:fillRef idx="1">
              <a:schemeClr val="lt1"/>
            </a:fillRef>
            <a:effectRef idx="0">
              <a:schemeClr val="dk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200" dirty="0">
                  <a:solidFill>
                    <a:srgbClr val="FF7000"/>
                  </a:solidFill>
                </a:rPr>
                <a:t>同时优化未来多步决策</a:t>
              </a:r>
              <a:endParaRPr lang="en-US" altLang="zh-CN" sz="1200" dirty="0">
                <a:solidFill>
                  <a:srgbClr val="FF7000"/>
                </a:solidFill>
              </a:endParaRPr>
            </a:p>
          </p:txBody>
        </p:sp>
      </p:grpSp>
      <p:grpSp>
        <p:nvGrpSpPr>
          <p:cNvPr id="15" name="组合 14">
            <a:extLst>
              <a:ext uri="{FF2B5EF4-FFF2-40B4-BE49-F238E27FC236}">
                <a16:creationId xmlns:a16="http://schemas.microsoft.com/office/drawing/2014/main" id="{CBFC21A6-010D-4ECC-A4AC-4795F007B773}"/>
              </a:ext>
            </a:extLst>
          </p:cNvPr>
          <p:cNvGrpSpPr/>
          <p:nvPr/>
        </p:nvGrpSpPr>
        <p:grpSpPr>
          <a:xfrm>
            <a:off x="985109" y="3683995"/>
            <a:ext cx="7881879" cy="2617332"/>
            <a:chOff x="985109" y="3683995"/>
            <a:chExt cx="7881879" cy="2617332"/>
          </a:xfrm>
        </p:grpSpPr>
        <p:grpSp>
          <p:nvGrpSpPr>
            <p:cNvPr id="173" name="组合 172">
              <a:extLst>
                <a:ext uri="{FF2B5EF4-FFF2-40B4-BE49-F238E27FC236}">
                  <a16:creationId xmlns:a16="http://schemas.microsoft.com/office/drawing/2014/main" id="{242F7131-03C3-4C2F-AA9A-6791D4C4A11F}"/>
                </a:ext>
              </a:extLst>
            </p:cNvPr>
            <p:cNvGrpSpPr/>
            <p:nvPr/>
          </p:nvGrpSpPr>
          <p:grpSpPr>
            <a:xfrm>
              <a:off x="985109" y="3683995"/>
              <a:ext cx="7881879" cy="2617332"/>
              <a:chOff x="1300222" y="3683995"/>
              <a:chExt cx="7881879" cy="2617332"/>
            </a:xfrm>
          </p:grpSpPr>
          <p:pic>
            <p:nvPicPr>
              <p:cNvPr id="125" name="图片 124">
                <a:extLst>
                  <a:ext uri="{FF2B5EF4-FFF2-40B4-BE49-F238E27FC236}">
                    <a16:creationId xmlns:a16="http://schemas.microsoft.com/office/drawing/2014/main" id="{E8653856-A6EA-43DF-88C0-8641C544E70C}"/>
                  </a:ext>
                </a:extLst>
              </p:cNvPr>
              <p:cNvPicPr>
                <a:picLocks noChangeAspect="1"/>
              </p:cNvPicPr>
              <p:nvPr/>
            </p:nvPicPr>
            <p:blipFill>
              <a:blip r:embed="rId12"/>
              <a:stretch>
                <a:fillRect/>
              </a:stretch>
            </p:blipFill>
            <p:spPr>
              <a:xfrm>
                <a:off x="3651090" y="3683995"/>
                <a:ext cx="4889821" cy="1757817"/>
              </a:xfrm>
              <a:prstGeom prst="rect">
                <a:avLst/>
              </a:prstGeom>
            </p:spPr>
          </p:pic>
          <p:cxnSp>
            <p:nvCxnSpPr>
              <p:cNvPr id="9" name="LineBasicImpact 65">
                <a:extLst>
                  <a:ext uri="{FF2B5EF4-FFF2-40B4-BE49-F238E27FC236}">
                    <a16:creationId xmlns:a16="http://schemas.microsoft.com/office/drawing/2014/main" id="{34801F18-C4BD-4288-ADFB-205D3C4A958E}"/>
                  </a:ext>
                </a:extLst>
              </p:cNvPr>
              <p:cNvCxnSpPr>
                <a:cxnSpLocks/>
              </p:cNvCxnSpPr>
              <p:nvPr>
                <p:custDataLst>
                  <p:tags r:id="rId2"/>
                </p:custDataLst>
              </p:nvPr>
            </p:nvCxnSpPr>
            <p:spPr>
              <a:xfrm>
                <a:off x="1300222" y="6301327"/>
                <a:ext cx="7280591" cy="0"/>
              </a:xfrm>
              <a:prstGeom prst="straightConnector1">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cxnSp>
            <p:nvCxnSpPr>
              <p:cNvPr id="14" name="LineBasicImpact 65">
                <a:extLst>
                  <a:ext uri="{FF2B5EF4-FFF2-40B4-BE49-F238E27FC236}">
                    <a16:creationId xmlns:a16="http://schemas.microsoft.com/office/drawing/2014/main" id="{87DD0744-9B7D-4456-814E-092646C4D364}"/>
                  </a:ext>
                </a:extLst>
              </p:cNvPr>
              <p:cNvCxnSpPr>
                <a:cxnSpLocks/>
              </p:cNvCxnSpPr>
              <p:nvPr>
                <p:custDataLst>
                  <p:tags r:id="rId3"/>
                </p:custDataLst>
              </p:nvPr>
            </p:nvCxnSpPr>
            <p:spPr>
              <a:xfrm>
                <a:off x="1300222" y="5336486"/>
                <a:ext cx="7240689" cy="0"/>
              </a:xfrm>
              <a:prstGeom prst="straightConnector1">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8" name="Rectangle 16">
                <a:extLst>
                  <a:ext uri="{FF2B5EF4-FFF2-40B4-BE49-F238E27FC236}">
                    <a16:creationId xmlns:a16="http://schemas.microsoft.com/office/drawing/2014/main" id="{6E68144A-D287-4883-8738-45F1F862A0A7}"/>
                  </a:ext>
                </a:extLst>
              </p:cNvPr>
              <p:cNvSpPr/>
              <p:nvPr/>
            </p:nvSpPr>
            <p:spPr>
              <a:xfrm>
                <a:off x="1461463" y="4309496"/>
                <a:ext cx="1399098" cy="369332"/>
              </a:xfrm>
              <a:prstGeom prst="rect">
                <a:avLst/>
              </a:prstGeom>
            </p:spPr>
            <p:txBody>
              <a:bodyPr wrap="square">
                <a:spAutoFit/>
              </a:bodyPr>
              <a:lstStyle/>
              <a:p>
                <a:pPr algn="ctr">
                  <a:buClr>
                    <a:schemeClr val="bg1"/>
                  </a:buClr>
                </a:pPr>
                <a:r>
                  <a:rPr lang="zh-CN" altLang="en-US" b="1" dirty="0">
                    <a:solidFill>
                      <a:schemeClr val="bg1"/>
                    </a:solidFill>
                  </a:rPr>
                  <a:t>基本结构</a:t>
                </a:r>
                <a:endParaRPr lang="en-US" dirty="0">
                  <a:solidFill>
                    <a:schemeClr val="bg1"/>
                  </a:solidFill>
                </a:endParaRPr>
              </a:p>
            </p:txBody>
          </p:sp>
          <p:cxnSp>
            <p:nvCxnSpPr>
              <p:cNvPr id="19" name="LineBasicImpact 65">
                <a:extLst>
                  <a:ext uri="{FF2B5EF4-FFF2-40B4-BE49-F238E27FC236}">
                    <a16:creationId xmlns:a16="http://schemas.microsoft.com/office/drawing/2014/main" id="{3412CF3A-3F82-483C-BAAE-321CA0D91100}"/>
                  </a:ext>
                </a:extLst>
              </p:cNvPr>
              <p:cNvCxnSpPr>
                <a:cxnSpLocks/>
              </p:cNvCxnSpPr>
              <p:nvPr>
                <p:custDataLst>
                  <p:tags r:id="rId4"/>
                </p:custDataLst>
              </p:nvPr>
            </p:nvCxnSpPr>
            <p:spPr>
              <a:xfrm>
                <a:off x="1300222" y="3715951"/>
                <a:ext cx="7240689" cy="0"/>
              </a:xfrm>
              <a:prstGeom prst="straightConnector1">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15" name="Rectangle 16">
                <a:extLst>
                  <a:ext uri="{FF2B5EF4-FFF2-40B4-BE49-F238E27FC236}">
                    <a16:creationId xmlns:a16="http://schemas.microsoft.com/office/drawing/2014/main" id="{97D10B9F-53BA-4363-AC2E-5AE34A76A342}"/>
                  </a:ext>
                </a:extLst>
              </p:cNvPr>
              <p:cNvSpPr/>
              <p:nvPr/>
            </p:nvSpPr>
            <p:spPr>
              <a:xfrm>
                <a:off x="3260941" y="5359296"/>
                <a:ext cx="5921160" cy="923330"/>
              </a:xfrm>
              <a:prstGeom prst="rect">
                <a:avLst/>
              </a:prstGeom>
            </p:spPr>
            <p:txBody>
              <a:bodyPr wrap="square">
                <a:spAutoFit/>
              </a:bodyPr>
              <a:lstStyle/>
              <a:p>
                <a:pPr>
                  <a:buClr>
                    <a:schemeClr val="bg1"/>
                  </a:buClr>
                </a:pPr>
                <a:r>
                  <a:rPr lang="zh-CN" altLang="en-US" dirty="0"/>
                  <a:t>待匹配专家：所有专家</a:t>
                </a:r>
                <a:endParaRPr lang="en-US" altLang="zh-CN" dirty="0"/>
              </a:p>
              <a:p>
                <a:pPr>
                  <a:buClr>
                    <a:schemeClr val="bg1"/>
                  </a:buClr>
                </a:pPr>
                <a:r>
                  <a:rPr lang="zh-CN" altLang="en-US" dirty="0"/>
                  <a:t>待匹配任务：新任务</a:t>
                </a:r>
                <a:r>
                  <a:rPr lang="en-US" altLang="zh-CN" dirty="0"/>
                  <a:t>+</a:t>
                </a:r>
                <a:r>
                  <a:rPr lang="zh-CN" altLang="en-US" dirty="0"/>
                  <a:t>排队任务</a:t>
                </a:r>
                <a:endParaRPr lang="en-US" altLang="zh-CN" dirty="0"/>
              </a:p>
              <a:p>
                <a:pPr>
                  <a:buClr>
                    <a:schemeClr val="bg1"/>
                  </a:buClr>
                </a:pPr>
                <a:r>
                  <a:rPr lang="zh-CN" altLang="en-US" dirty="0"/>
                  <a:t>重匹配任务：存在专家可以缩减任务所需处理时间</a:t>
                </a:r>
                <a:endParaRPr lang="en-US" dirty="0"/>
              </a:p>
            </p:txBody>
          </p:sp>
          <p:sp>
            <p:nvSpPr>
              <p:cNvPr id="119" name="Rectangle 16">
                <a:extLst>
                  <a:ext uri="{FF2B5EF4-FFF2-40B4-BE49-F238E27FC236}">
                    <a16:creationId xmlns:a16="http://schemas.microsoft.com/office/drawing/2014/main" id="{4DCF3DB6-7FE9-4E67-985F-166A0D2F7F65}"/>
                  </a:ext>
                </a:extLst>
              </p:cNvPr>
              <p:cNvSpPr/>
              <p:nvPr/>
            </p:nvSpPr>
            <p:spPr>
              <a:xfrm>
                <a:off x="1585297" y="5636662"/>
                <a:ext cx="1399098" cy="369332"/>
              </a:xfrm>
              <a:prstGeom prst="rect">
                <a:avLst/>
              </a:prstGeom>
            </p:spPr>
            <p:txBody>
              <a:bodyPr wrap="square">
                <a:spAutoFit/>
              </a:bodyPr>
              <a:lstStyle/>
              <a:p>
                <a:pPr>
                  <a:buClr>
                    <a:schemeClr val="bg1"/>
                  </a:buClr>
                </a:pPr>
                <a:r>
                  <a:rPr lang="zh-CN" altLang="en-US" b="1" dirty="0">
                    <a:solidFill>
                      <a:schemeClr val="bg1"/>
                    </a:solidFill>
                  </a:rPr>
                  <a:t>其他细节</a:t>
                </a:r>
                <a:endParaRPr lang="en-US" dirty="0">
                  <a:solidFill>
                    <a:schemeClr val="bg1"/>
                  </a:solidFill>
                </a:endParaRPr>
              </a:p>
            </p:txBody>
          </p:sp>
          <p:sp>
            <p:nvSpPr>
              <p:cNvPr id="131" name="矩形 130">
                <a:extLst>
                  <a:ext uri="{FF2B5EF4-FFF2-40B4-BE49-F238E27FC236}">
                    <a16:creationId xmlns:a16="http://schemas.microsoft.com/office/drawing/2014/main" id="{00A4095F-6450-44B5-A11B-E3C932142E6C}"/>
                  </a:ext>
                </a:extLst>
              </p:cNvPr>
              <p:cNvSpPr/>
              <p:nvPr/>
            </p:nvSpPr>
            <p:spPr>
              <a:xfrm>
                <a:off x="5608091" y="3766751"/>
                <a:ext cx="983209" cy="470052"/>
              </a:xfrm>
              <a:prstGeom prst="rect">
                <a:avLst/>
              </a:prstGeom>
              <a:noFill/>
              <a:ln w="19050" cap="flat" cmpd="sng" algn="ctr">
                <a:solidFill>
                  <a:srgbClr val="FF0000"/>
                </a:solidFill>
                <a:prstDash val="dash"/>
                <a:round/>
                <a:headEnd type="none" w="med" len="med"/>
                <a:tailEnd type="none" w="med" len="med"/>
              </a:ln>
            </p:spPr>
            <p:style>
              <a:lnRef idx="0">
                <a:scrgbClr r="0" g="0" b="0"/>
              </a:lnRef>
              <a:fillRef idx="0">
                <a:scrgbClr r="0" g="0" b="0"/>
              </a:fillRef>
              <a:effectRef idx="0">
                <a:scrgbClr r="0" g="0" b="0"/>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grpSp>
        <p:pic>
          <p:nvPicPr>
            <p:cNvPr id="5" name="图片 4">
              <a:extLst>
                <a:ext uri="{FF2B5EF4-FFF2-40B4-BE49-F238E27FC236}">
                  <a16:creationId xmlns:a16="http://schemas.microsoft.com/office/drawing/2014/main" id="{9B23CA18-C78E-4A91-8703-19CC496C32F6}"/>
                </a:ext>
              </a:extLst>
            </p:cNvPr>
            <p:cNvPicPr>
              <a:picLocks noChangeAspect="1"/>
            </p:cNvPicPr>
            <p:nvPr/>
          </p:nvPicPr>
          <p:blipFill>
            <a:blip r:embed="rId13"/>
            <a:stretch>
              <a:fillRect/>
            </a:stretch>
          </p:blipFill>
          <p:spPr>
            <a:xfrm>
              <a:off x="985109" y="4141151"/>
              <a:ext cx="1721580" cy="818241"/>
            </a:xfrm>
            <a:prstGeom prst="rect">
              <a:avLst/>
            </a:prstGeom>
          </p:spPr>
        </p:pic>
        <p:pic>
          <p:nvPicPr>
            <p:cNvPr id="7" name="图片 6">
              <a:extLst>
                <a:ext uri="{FF2B5EF4-FFF2-40B4-BE49-F238E27FC236}">
                  <a16:creationId xmlns:a16="http://schemas.microsoft.com/office/drawing/2014/main" id="{E08B7ECE-02F0-4645-B207-D1A5449603C7}"/>
                </a:ext>
              </a:extLst>
            </p:cNvPr>
            <p:cNvPicPr>
              <a:picLocks noChangeAspect="1"/>
            </p:cNvPicPr>
            <p:nvPr/>
          </p:nvPicPr>
          <p:blipFill>
            <a:blip r:embed="rId13"/>
            <a:stretch>
              <a:fillRect/>
            </a:stretch>
          </p:blipFill>
          <p:spPr>
            <a:xfrm>
              <a:off x="985109" y="5441812"/>
              <a:ext cx="1721580" cy="818241"/>
            </a:xfrm>
            <a:prstGeom prst="rect">
              <a:avLst/>
            </a:prstGeom>
          </p:spPr>
        </p:pic>
      </p:grpSp>
      <p:sp>
        <p:nvSpPr>
          <p:cNvPr id="8" name="Rectangle 16">
            <a:extLst>
              <a:ext uri="{FF2B5EF4-FFF2-40B4-BE49-F238E27FC236}">
                <a16:creationId xmlns:a16="http://schemas.microsoft.com/office/drawing/2014/main" id="{71BBDFE5-25B0-48EA-812A-506263810750}"/>
              </a:ext>
            </a:extLst>
          </p:cNvPr>
          <p:cNvSpPr/>
          <p:nvPr/>
        </p:nvSpPr>
        <p:spPr>
          <a:xfrm>
            <a:off x="1223485" y="5677936"/>
            <a:ext cx="1399098" cy="369332"/>
          </a:xfrm>
          <a:prstGeom prst="rect">
            <a:avLst/>
          </a:prstGeom>
        </p:spPr>
        <p:txBody>
          <a:bodyPr wrap="square">
            <a:spAutoFit/>
          </a:bodyPr>
          <a:lstStyle/>
          <a:p>
            <a:pPr>
              <a:buClr>
                <a:schemeClr val="bg1"/>
              </a:buClr>
            </a:pPr>
            <a:r>
              <a:rPr lang="zh-CN" altLang="en-US" b="1" dirty="0">
                <a:solidFill>
                  <a:schemeClr val="bg1"/>
                </a:solidFill>
              </a:rPr>
              <a:t>其他细节</a:t>
            </a:r>
            <a:endParaRPr lang="en-US" dirty="0">
              <a:solidFill>
                <a:schemeClr val="bg1"/>
              </a:solidFill>
            </a:endParaRPr>
          </a:p>
        </p:txBody>
      </p:sp>
      <p:grpSp>
        <p:nvGrpSpPr>
          <p:cNvPr id="12" name="组合 11">
            <a:extLst>
              <a:ext uri="{FF2B5EF4-FFF2-40B4-BE49-F238E27FC236}">
                <a16:creationId xmlns:a16="http://schemas.microsoft.com/office/drawing/2014/main" id="{66D6264A-6F4E-4F76-990F-B4848BEA82C0}"/>
              </a:ext>
            </a:extLst>
          </p:cNvPr>
          <p:cNvGrpSpPr/>
          <p:nvPr/>
        </p:nvGrpSpPr>
        <p:grpSpPr>
          <a:xfrm>
            <a:off x="8432751" y="2263554"/>
            <a:ext cx="3332988" cy="3872643"/>
            <a:chOff x="8432751" y="2263554"/>
            <a:chExt cx="3332988" cy="3872643"/>
          </a:xfrm>
        </p:grpSpPr>
        <p:graphicFrame>
          <p:nvGraphicFramePr>
            <p:cNvPr id="138" name="图示 137">
              <a:extLst>
                <a:ext uri="{FF2B5EF4-FFF2-40B4-BE49-F238E27FC236}">
                  <a16:creationId xmlns:a16="http://schemas.microsoft.com/office/drawing/2014/main" id="{D5F5E2D6-5728-4574-A8DF-4AF5C15B2680}"/>
                </a:ext>
              </a:extLst>
            </p:cNvPr>
            <p:cNvGraphicFramePr/>
            <p:nvPr>
              <p:extLst>
                <p:ext uri="{D42A27DB-BD31-4B8C-83A1-F6EECF244321}">
                  <p14:modId xmlns:p14="http://schemas.microsoft.com/office/powerpoint/2010/main" val="2450935277"/>
                </p:ext>
              </p:extLst>
            </p:nvPr>
          </p:nvGraphicFramePr>
          <p:xfrm>
            <a:off x="8432751" y="2263554"/>
            <a:ext cx="3332988" cy="2877908"/>
          </p:xfrm>
          <a:graphic>
            <a:graphicData uri="http://schemas.openxmlformats.org/drawingml/2006/diagram">
              <dgm:relIds xmlns:dgm="http://schemas.openxmlformats.org/drawingml/2006/diagram" xmlns:r="http://schemas.openxmlformats.org/officeDocument/2006/relationships" r:dm="rId14" r:lo="rId15" r:qs="rId16" r:cs="rId17"/>
            </a:graphicData>
          </a:graphic>
        </p:graphicFrame>
        <p:grpSp>
          <p:nvGrpSpPr>
            <p:cNvPr id="11" name="组合 10">
              <a:extLst>
                <a:ext uri="{FF2B5EF4-FFF2-40B4-BE49-F238E27FC236}">
                  <a16:creationId xmlns:a16="http://schemas.microsoft.com/office/drawing/2014/main" id="{36B11CF7-F5F6-42A7-9D55-0EBB2E37A4A6}"/>
                </a:ext>
              </a:extLst>
            </p:cNvPr>
            <p:cNvGrpSpPr/>
            <p:nvPr/>
          </p:nvGrpSpPr>
          <p:grpSpPr>
            <a:xfrm>
              <a:off x="9034039" y="5441812"/>
              <a:ext cx="2589710" cy="694385"/>
              <a:chOff x="9034039" y="5441812"/>
              <a:chExt cx="2589710" cy="694385"/>
            </a:xfrm>
          </p:grpSpPr>
          <p:sp>
            <p:nvSpPr>
              <p:cNvPr id="55" name="椭圆 54">
                <a:extLst>
                  <a:ext uri="{FF2B5EF4-FFF2-40B4-BE49-F238E27FC236}">
                    <a16:creationId xmlns:a16="http://schemas.microsoft.com/office/drawing/2014/main" id="{B0EB2D58-DE57-411D-BB84-FEBD9C71FC08}"/>
                  </a:ext>
                </a:extLst>
              </p:cNvPr>
              <p:cNvSpPr/>
              <p:nvPr/>
            </p:nvSpPr>
            <p:spPr>
              <a:xfrm>
                <a:off x="9663327" y="5466242"/>
                <a:ext cx="289696" cy="276986"/>
              </a:xfrm>
              <a:prstGeom prst="ellipse">
                <a:avLst/>
              </a:prstGeom>
              <a:solidFill>
                <a:srgbClr val="FFB68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2000" dirty="0" err="1">
                  <a:solidFill>
                    <a:schemeClr val="bg1"/>
                  </a:solidFill>
                </a:endParaRPr>
              </a:p>
            </p:txBody>
          </p:sp>
          <p:sp>
            <p:nvSpPr>
              <p:cNvPr id="56" name="椭圆 55">
                <a:extLst>
                  <a:ext uri="{FF2B5EF4-FFF2-40B4-BE49-F238E27FC236}">
                    <a16:creationId xmlns:a16="http://schemas.microsoft.com/office/drawing/2014/main" id="{E5A477E8-32A6-4957-A0D1-9C88B0CAAF8C}"/>
                  </a:ext>
                </a:extLst>
              </p:cNvPr>
              <p:cNvSpPr/>
              <p:nvPr/>
            </p:nvSpPr>
            <p:spPr>
              <a:xfrm>
                <a:off x="9663327" y="5834781"/>
                <a:ext cx="289696" cy="276986"/>
              </a:xfrm>
              <a:prstGeom prst="ellipse">
                <a:avLst/>
              </a:prstGeom>
              <a:solidFill>
                <a:srgbClr val="FFB685"/>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2000" dirty="0" err="1">
                  <a:solidFill>
                    <a:schemeClr val="bg1"/>
                  </a:solidFill>
                </a:endParaRPr>
              </a:p>
            </p:txBody>
          </p:sp>
          <p:sp>
            <p:nvSpPr>
              <p:cNvPr id="57" name="椭圆 56">
                <a:extLst>
                  <a:ext uri="{FF2B5EF4-FFF2-40B4-BE49-F238E27FC236}">
                    <a16:creationId xmlns:a16="http://schemas.microsoft.com/office/drawing/2014/main" id="{B0626778-701E-4090-8B50-4B52DDABFF39}"/>
                  </a:ext>
                </a:extLst>
              </p:cNvPr>
              <p:cNvSpPr/>
              <p:nvPr/>
            </p:nvSpPr>
            <p:spPr>
              <a:xfrm>
                <a:off x="10631064" y="5466242"/>
                <a:ext cx="289696" cy="276986"/>
              </a:xfrm>
              <a:prstGeom prst="ellipse">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2000" dirty="0" err="1">
                  <a:solidFill>
                    <a:schemeClr val="bg1"/>
                  </a:solidFill>
                </a:endParaRPr>
              </a:p>
            </p:txBody>
          </p:sp>
          <p:sp>
            <p:nvSpPr>
              <p:cNvPr id="58" name="椭圆 57">
                <a:extLst>
                  <a:ext uri="{FF2B5EF4-FFF2-40B4-BE49-F238E27FC236}">
                    <a16:creationId xmlns:a16="http://schemas.microsoft.com/office/drawing/2014/main" id="{91E794E5-B6A2-4AF4-BF40-BD8760BDE3E1}"/>
                  </a:ext>
                </a:extLst>
              </p:cNvPr>
              <p:cNvSpPr/>
              <p:nvPr/>
            </p:nvSpPr>
            <p:spPr>
              <a:xfrm>
                <a:off x="10631064" y="5834781"/>
                <a:ext cx="289696" cy="276986"/>
              </a:xfrm>
              <a:prstGeom prst="ellipse">
                <a:avLst/>
              </a:prstGeom>
              <a:solidFill>
                <a:srgbClr val="FFC000"/>
              </a:solidFill>
              <a:ln>
                <a:noFill/>
              </a:ln>
            </p:spPr>
            <p:style>
              <a:lnRef idx="0">
                <a:scrgbClr r="0" g="0" b="0"/>
              </a:lnRef>
              <a:fillRef idx="0">
                <a:scrgbClr r="0" g="0" b="0"/>
              </a:fillRef>
              <a:effectRef idx="0">
                <a:scrgbClr r="0" g="0" b="0"/>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2000" dirty="0" err="1">
                  <a:solidFill>
                    <a:schemeClr val="bg1"/>
                  </a:solidFill>
                </a:endParaRPr>
              </a:p>
            </p:txBody>
          </p:sp>
          <p:cxnSp>
            <p:nvCxnSpPr>
              <p:cNvPr id="59" name="直接连接符 58">
                <a:extLst>
                  <a:ext uri="{FF2B5EF4-FFF2-40B4-BE49-F238E27FC236}">
                    <a16:creationId xmlns:a16="http://schemas.microsoft.com/office/drawing/2014/main" id="{000AAFED-2DA9-4E24-A909-25C0A3392334}"/>
                  </a:ext>
                </a:extLst>
              </p:cNvPr>
              <p:cNvCxnSpPr>
                <a:stCxn id="55" idx="6"/>
                <a:endCxn id="57" idx="2"/>
              </p:cNvCxnSpPr>
              <p:nvPr/>
            </p:nvCxnSpPr>
            <p:spPr>
              <a:xfrm>
                <a:off x="9953023" y="5604735"/>
                <a:ext cx="678041" cy="0"/>
              </a:xfrm>
              <a:prstGeom prst="line">
                <a:avLst/>
              </a:prstGeom>
              <a:ln w="19050">
                <a:solidFill>
                  <a:srgbClr val="FF6A00"/>
                </a:solidFill>
                <a:tailEnd type="none"/>
              </a:ln>
            </p:spPr>
            <p:style>
              <a:lnRef idx="2">
                <a:schemeClr val="dk1"/>
              </a:lnRef>
              <a:fillRef idx="0">
                <a:schemeClr val="dk1"/>
              </a:fillRef>
              <a:effectRef idx="1">
                <a:schemeClr val="dk1"/>
              </a:effectRef>
              <a:fontRef idx="minor">
                <a:schemeClr val="tx1"/>
              </a:fontRef>
            </p:style>
          </p:cxnSp>
          <p:cxnSp>
            <p:nvCxnSpPr>
              <p:cNvPr id="61" name="直接连接符 60">
                <a:extLst>
                  <a:ext uri="{FF2B5EF4-FFF2-40B4-BE49-F238E27FC236}">
                    <a16:creationId xmlns:a16="http://schemas.microsoft.com/office/drawing/2014/main" id="{67B931B7-62ED-422C-80D6-F7BB79949E24}"/>
                  </a:ext>
                </a:extLst>
              </p:cNvPr>
              <p:cNvCxnSpPr>
                <a:cxnSpLocks/>
                <a:stCxn id="56" idx="6"/>
                <a:endCxn id="57" idx="2"/>
              </p:cNvCxnSpPr>
              <p:nvPr/>
            </p:nvCxnSpPr>
            <p:spPr>
              <a:xfrm flipV="1">
                <a:off x="9953023" y="5604735"/>
                <a:ext cx="678041" cy="368539"/>
              </a:xfrm>
              <a:prstGeom prst="line">
                <a:avLst/>
              </a:prstGeom>
              <a:ln w="19050">
                <a:solidFill>
                  <a:srgbClr val="FF6A00"/>
                </a:solidFill>
                <a:tailEnd type="none"/>
              </a:ln>
            </p:spPr>
            <p:style>
              <a:lnRef idx="2">
                <a:schemeClr val="dk1"/>
              </a:lnRef>
              <a:fillRef idx="0">
                <a:schemeClr val="dk1"/>
              </a:fillRef>
              <a:effectRef idx="1">
                <a:schemeClr val="dk1"/>
              </a:effectRef>
              <a:fontRef idx="minor">
                <a:schemeClr val="tx1"/>
              </a:fontRef>
            </p:style>
          </p:cxnSp>
          <p:sp>
            <p:nvSpPr>
              <p:cNvPr id="63" name="文本框 62">
                <a:extLst>
                  <a:ext uri="{FF2B5EF4-FFF2-40B4-BE49-F238E27FC236}">
                    <a16:creationId xmlns:a16="http://schemas.microsoft.com/office/drawing/2014/main" id="{062C8FA7-F70F-48CE-A092-2EA974C3CCD0}"/>
                  </a:ext>
                </a:extLst>
              </p:cNvPr>
              <p:cNvSpPr txBox="1"/>
              <p:nvPr/>
            </p:nvSpPr>
            <p:spPr>
              <a:xfrm>
                <a:off x="9034039" y="5441812"/>
                <a:ext cx="629288" cy="301416"/>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600" dirty="0"/>
                  <a:t>新任务</a:t>
                </a:r>
              </a:p>
            </p:txBody>
          </p:sp>
          <p:sp>
            <p:nvSpPr>
              <p:cNvPr id="64" name="文本框 63">
                <a:extLst>
                  <a:ext uri="{FF2B5EF4-FFF2-40B4-BE49-F238E27FC236}">
                    <a16:creationId xmlns:a16="http://schemas.microsoft.com/office/drawing/2014/main" id="{BD736775-AE26-4FD6-8DAE-848D36DC2EF4}"/>
                  </a:ext>
                </a:extLst>
              </p:cNvPr>
              <p:cNvSpPr txBox="1"/>
              <p:nvPr/>
            </p:nvSpPr>
            <p:spPr>
              <a:xfrm>
                <a:off x="9034039" y="5834781"/>
                <a:ext cx="629288" cy="301416"/>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600" dirty="0"/>
                  <a:t>老任务</a:t>
                </a:r>
              </a:p>
            </p:txBody>
          </p:sp>
          <p:sp>
            <p:nvSpPr>
              <p:cNvPr id="65" name="文本框 64">
                <a:extLst>
                  <a:ext uri="{FF2B5EF4-FFF2-40B4-BE49-F238E27FC236}">
                    <a16:creationId xmlns:a16="http://schemas.microsoft.com/office/drawing/2014/main" id="{38F694D5-88DB-4437-81F7-6D0E28578321}"/>
                  </a:ext>
                </a:extLst>
              </p:cNvPr>
              <p:cNvSpPr txBox="1"/>
              <p:nvPr/>
            </p:nvSpPr>
            <p:spPr>
              <a:xfrm>
                <a:off x="10994461" y="5441812"/>
                <a:ext cx="629288" cy="301416"/>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600" dirty="0"/>
                  <a:t>闲专家</a:t>
                </a:r>
              </a:p>
            </p:txBody>
          </p:sp>
          <p:sp>
            <p:nvSpPr>
              <p:cNvPr id="66" name="文本框 65">
                <a:extLst>
                  <a:ext uri="{FF2B5EF4-FFF2-40B4-BE49-F238E27FC236}">
                    <a16:creationId xmlns:a16="http://schemas.microsoft.com/office/drawing/2014/main" id="{CC4ECC58-49D3-4222-B8C2-6E746697D089}"/>
                  </a:ext>
                </a:extLst>
              </p:cNvPr>
              <p:cNvSpPr txBox="1"/>
              <p:nvPr/>
            </p:nvSpPr>
            <p:spPr>
              <a:xfrm>
                <a:off x="10994461" y="5834781"/>
                <a:ext cx="629288" cy="301416"/>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600" dirty="0"/>
                  <a:t>忙专家</a:t>
                </a:r>
              </a:p>
            </p:txBody>
          </p:sp>
          <p:cxnSp>
            <p:nvCxnSpPr>
              <p:cNvPr id="67" name="直接连接符 66">
                <a:extLst>
                  <a:ext uri="{FF2B5EF4-FFF2-40B4-BE49-F238E27FC236}">
                    <a16:creationId xmlns:a16="http://schemas.microsoft.com/office/drawing/2014/main" id="{EA4E47E4-F646-4A92-9C8B-BDF3667A689C}"/>
                  </a:ext>
                </a:extLst>
              </p:cNvPr>
              <p:cNvCxnSpPr/>
              <p:nvPr/>
            </p:nvCxnSpPr>
            <p:spPr>
              <a:xfrm>
                <a:off x="9953023" y="5974888"/>
                <a:ext cx="678041" cy="0"/>
              </a:xfrm>
              <a:prstGeom prst="line">
                <a:avLst/>
              </a:prstGeom>
              <a:ln w="19050">
                <a:solidFill>
                  <a:srgbClr val="FF6A00"/>
                </a:solidFill>
                <a:tailEnd type="none"/>
              </a:ln>
            </p:spPr>
            <p:style>
              <a:lnRef idx="2">
                <a:schemeClr val="dk1"/>
              </a:lnRef>
              <a:fillRef idx="0">
                <a:schemeClr val="dk1"/>
              </a:fillRef>
              <a:effectRef idx="1">
                <a:schemeClr val="dk1"/>
              </a:effectRef>
              <a:fontRef idx="minor">
                <a:schemeClr val="tx1"/>
              </a:fontRef>
            </p:style>
          </p:cxnSp>
          <p:cxnSp>
            <p:nvCxnSpPr>
              <p:cNvPr id="68" name="直接连接符 67">
                <a:extLst>
                  <a:ext uri="{FF2B5EF4-FFF2-40B4-BE49-F238E27FC236}">
                    <a16:creationId xmlns:a16="http://schemas.microsoft.com/office/drawing/2014/main" id="{2B07034E-F52B-42BB-AA61-DF99B1B949C1}"/>
                  </a:ext>
                </a:extLst>
              </p:cNvPr>
              <p:cNvCxnSpPr>
                <a:cxnSpLocks/>
                <a:endCxn id="58" idx="2"/>
              </p:cNvCxnSpPr>
              <p:nvPr/>
            </p:nvCxnSpPr>
            <p:spPr>
              <a:xfrm>
                <a:off x="9938561" y="5618983"/>
                <a:ext cx="692503" cy="354291"/>
              </a:xfrm>
              <a:prstGeom prst="line">
                <a:avLst/>
              </a:prstGeom>
              <a:ln w="19050">
                <a:solidFill>
                  <a:srgbClr val="FF6A00"/>
                </a:solidFill>
                <a:tailEnd type="none"/>
              </a:ln>
            </p:spPr>
            <p:style>
              <a:lnRef idx="2">
                <a:schemeClr val="dk1"/>
              </a:lnRef>
              <a:fillRef idx="0">
                <a:schemeClr val="dk1"/>
              </a:fillRef>
              <a:effectRef idx="1">
                <a:schemeClr val="dk1"/>
              </a:effectRef>
              <a:fontRef idx="minor">
                <a:schemeClr val="tx1"/>
              </a:fontRef>
            </p:style>
          </p:cxnSp>
        </p:grpSp>
      </p:grpSp>
      <p:sp>
        <p:nvSpPr>
          <p:cNvPr id="6" name="Rectangle 16">
            <a:extLst>
              <a:ext uri="{FF2B5EF4-FFF2-40B4-BE49-F238E27FC236}">
                <a16:creationId xmlns:a16="http://schemas.microsoft.com/office/drawing/2014/main" id="{F5354252-A18D-45D2-B09A-3BB679A81A9E}"/>
              </a:ext>
            </a:extLst>
          </p:cNvPr>
          <p:cNvSpPr/>
          <p:nvPr/>
        </p:nvSpPr>
        <p:spPr>
          <a:xfrm>
            <a:off x="1233462" y="4341676"/>
            <a:ext cx="1399098" cy="369332"/>
          </a:xfrm>
          <a:prstGeom prst="rect">
            <a:avLst/>
          </a:prstGeom>
        </p:spPr>
        <p:txBody>
          <a:bodyPr wrap="square">
            <a:spAutoFit/>
          </a:bodyPr>
          <a:lstStyle/>
          <a:p>
            <a:pPr>
              <a:buClr>
                <a:schemeClr val="bg1"/>
              </a:buClr>
            </a:pPr>
            <a:r>
              <a:rPr lang="zh-CN" altLang="en-US" b="1" dirty="0">
                <a:solidFill>
                  <a:schemeClr val="bg1"/>
                </a:solidFill>
              </a:rPr>
              <a:t>基本结构</a:t>
            </a:r>
            <a:endParaRPr lang="en-US" dirty="0">
              <a:solidFill>
                <a:schemeClr val="bg1"/>
              </a:solidFill>
            </a:endParaRPr>
          </a:p>
        </p:txBody>
      </p:sp>
      <p:sp>
        <p:nvSpPr>
          <p:cNvPr id="174" name="箭头: 下 173">
            <a:extLst>
              <a:ext uri="{FF2B5EF4-FFF2-40B4-BE49-F238E27FC236}">
                <a16:creationId xmlns:a16="http://schemas.microsoft.com/office/drawing/2014/main" id="{CF84C100-64A3-4F72-8131-B7AA200FB5F3}"/>
              </a:ext>
            </a:extLst>
          </p:cNvPr>
          <p:cNvSpPr/>
          <p:nvPr/>
        </p:nvSpPr>
        <p:spPr>
          <a:xfrm rot="10800000">
            <a:off x="5334509" y="3228434"/>
            <a:ext cx="895691" cy="451929"/>
          </a:xfrm>
          <a:prstGeom prst="downArrow">
            <a:avLst>
              <a:gd name="adj1" fmla="val 50000"/>
              <a:gd name="adj2" fmla="val 57604"/>
            </a:avLst>
          </a:prstGeom>
          <a:ln w="25400">
            <a:solidFill>
              <a:srgbClr val="FF6A00"/>
            </a:solidFill>
          </a:ln>
        </p:spPr>
        <p:style>
          <a:lnRef idx="2">
            <a:schemeClr val="accent3"/>
          </a:lnRef>
          <a:fillRef idx="1">
            <a:schemeClr val="lt1"/>
          </a:fillRef>
          <a:effectRef idx="0">
            <a:schemeClr val="accent3"/>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Tree>
    <p:extLst>
      <p:ext uri="{BB962C8B-B14F-4D97-AF65-F5344CB8AC3E}">
        <p14:creationId xmlns:p14="http://schemas.microsoft.com/office/powerpoint/2010/main" val="15007428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4"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E63601A-F0EF-4B46-9CE5-B1C770F57860}"/>
              </a:ext>
            </a:extLst>
          </p:cNvPr>
          <p:cNvSpPr>
            <a:spLocks noGrp="1"/>
          </p:cNvSpPr>
          <p:nvPr>
            <p:ph type="title"/>
          </p:nvPr>
        </p:nvSpPr>
        <p:spPr/>
        <p:txBody>
          <a:bodyPr/>
          <a:lstStyle/>
          <a:p>
            <a:r>
              <a:rPr lang="zh-CN" altLang="en-US" sz="2400" dirty="0"/>
              <a:t>客户体验提升解决方案分析</a:t>
            </a:r>
          </a:p>
        </p:txBody>
      </p:sp>
      <p:sp>
        <p:nvSpPr>
          <p:cNvPr id="3" name="副标题 2">
            <a:extLst>
              <a:ext uri="{FF2B5EF4-FFF2-40B4-BE49-F238E27FC236}">
                <a16:creationId xmlns:a16="http://schemas.microsoft.com/office/drawing/2014/main" id="{A186FDF8-6D71-496A-80D6-5BB1428799F4}"/>
              </a:ext>
            </a:extLst>
          </p:cNvPr>
          <p:cNvSpPr>
            <a:spLocks noGrp="1"/>
          </p:cNvSpPr>
          <p:nvPr>
            <p:ph type="subTitle" idx="1"/>
          </p:nvPr>
        </p:nvSpPr>
        <p:spPr/>
        <p:txBody>
          <a:bodyPr/>
          <a:lstStyle/>
          <a:p>
            <a:r>
              <a:rPr lang="zh-CN" altLang="en-US" dirty="0"/>
              <a:t>滚动优化算法优势可视化分析（从数学问题回到实际问题）</a:t>
            </a:r>
          </a:p>
        </p:txBody>
      </p:sp>
      <p:grpSp>
        <p:nvGrpSpPr>
          <p:cNvPr id="4" name="组合 3">
            <a:extLst>
              <a:ext uri="{FF2B5EF4-FFF2-40B4-BE49-F238E27FC236}">
                <a16:creationId xmlns:a16="http://schemas.microsoft.com/office/drawing/2014/main" id="{48CEEE6E-E816-4328-B811-2C50E3C5BD97}"/>
              </a:ext>
            </a:extLst>
          </p:cNvPr>
          <p:cNvGrpSpPr/>
          <p:nvPr/>
        </p:nvGrpSpPr>
        <p:grpSpPr>
          <a:xfrm>
            <a:off x="554734" y="1376321"/>
            <a:ext cx="5124359" cy="4880595"/>
            <a:chOff x="554734" y="1376321"/>
            <a:chExt cx="5124359" cy="4880595"/>
          </a:xfrm>
        </p:grpSpPr>
        <p:sp>
          <p:nvSpPr>
            <p:cNvPr id="10" name="TextBox 6">
              <a:extLst>
                <a:ext uri="{FF2B5EF4-FFF2-40B4-BE49-F238E27FC236}">
                  <a16:creationId xmlns:a16="http://schemas.microsoft.com/office/drawing/2014/main" id="{9542AA67-7996-474D-8627-3899D8428A84}"/>
                </a:ext>
              </a:extLst>
            </p:cNvPr>
            <p:cNvSpPr txBox="1"/>
            <p:nvPr/>
          </p:nvSpPr>
          <p:spPr>
            <a:xfrm>
              <a:off x="554734" y="1376321"/>
              <a:ext cx="3048650" cy="276999"/>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sz="1800" b="1" dirty="0">
                  <a:latin typeface="微软雅黑" panose="020B0503020204020204" pitchFamily="34" charset="-122"/>
                  <a:ea typeface="微软雅黑" panose="020B0503020204020204" pitchFamily="34" charset="-122"/>
                </a:rPr>
                <a:t>专家的处理中任务总数</a:t>
              </a:r>
              <a:endParaRPr lang="en-US" sz="1800" b="1" dirty="0">
                <a:latin typeface="微软雅黑" panose="020B0503020204020204" pitchFamily="34" charset="-122"/>
                <a:ea typeface="微软雅黑" panose="020B0503020204020204" pitchFamily="34" charset="-122"/>
              </a:endParaRPr>
            </a:p>
          </p:txBody>
        </p:sp>
        <p:cxnSp>
          <p:nvCxnSpPr>
            <p:cNvPr id="11" name="LineBasicImpact 20">
              <a:extLst>
                <a:ext uri="{FF2B5EF4-FFF2-40B4-BE49-F238E27FC236}">
                  <a16:creationId xmlns:a16="http://schemas.microsoft.com/office/drawing/2014/main" id="{0CD221FF-68BA-4AC0-B3C8-7F17D656DE26}"/>
                </a:ext>
              </a:extLst>
            </p:cNvPr>
            <p:cNvCxnSpPr>
              <a:cxnSpLocks/>
            </p:cNvCxnSpPr>
            <p:nvPr>
              <p:custDataLst>
                <p:tags r:id="rId2"/>
              </p:custDataLst>
            </p:nvPr>
          </p:nvCxnSpPr>
          <p:spPr>
            <a:xfrm>
              <a:off x="554734" y="1687637"/>
              <a:ext cx="5124359"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7" name="图片 6">
              <a:extLst>
                <a:ext uri="{FF2B5EF4-FFF2-40B4-BE49-F238E27FC236}">
                  <a16:creationId xmlns:a16="http://schemas.microsoft.com/office/drawing/2014/main" id="{CD427854-B134-4604-9E0F-8D0E2D099590}"/>
                </a:ext>
              </a:extLst>
            </p:cNvPr>
            <p:cNvPicPr>
              <a:picLocks noChangeAspect="1"/>
            </p:cNvPicPr>
            <p:nvPr/>
          </p:nvPicPr>
          <p:blipFill>
            <a:blip r:embed="rId5"/>
            <a:stretch>
              <a:fillRect/>
            </a:stretch>
          </p:blipFill>
          <p:spPr>
            <a:xfrm>
              <a:off x="820167" y="1799326"/>
              <a:ext cx="4463449" cy="2975632"/>
            </a:xfrm>
            <a:prstGeom prst="rect">
              <a:avLst/>
            </a:prstGeom>
          </p:spPr>
        </p:pic>
        <p:sp>
          <p:nvSpPr>
            <p:cNvPr id="18" name="TextBox 30">
              <a:extLst>
                <a:ext uri="{FF2B5EF4-FFF2-40B4-BE49-F238E27FC236}">
                  <a16:creationId xmlns:a16="http://schemas.microsoft.com/office/drawing/2014/main" id="{9C08A93A-931F-4BD1-AF37-AD74B812BD77}"/>
                </a:ext>
              </a:extLst>
            </p:cNvPr>
            <p:cNvSpPr txBox="1"/>
            <p:nvPr/>
          </p:nvSpPr>
          <p:spPr>
            <a:xfrm>
              <a:off x="714659" y="5172388"/>
              <a:ext cx="4804507" cy="108452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buFont typeface="Arial" panose="020B0604020202020204" pitchFamily="34" charset="0"/>
                <a:buChar char="•"/>
              </a:pPr>
              <a:r>
                <a:rPr lang="zh-CN" altLang="en-US" sz="1400" b="1" dirty="0">
                  <a:solidFill>
                    <a:srgbClr val="FF6A00"/>
                  </a:solidFill>
                </a:rPr>
                <a:t>优势分析</a:t>
              </a:r>
              <a:r>
                <a:rPr lang="en-US" altLang="zh-CN" sz="1400" b="1" dirty="0">
                  <a:solidFill>
                    <a:srgbClr val="FF6A00"/>
                  </a:solidFill>
                </a:rPr>
                <a:t>——</a:t>
              </a:r>
              <a:r>
                <a:rPr lang="zh-CN" altLang="en-US" sz="1400" b="1" dirty="0">
                  <a:solidFill>
                    <a:srgbClr val="FF6A00"/>
                  </a:solidFill>
                </a:rPr>
                <a:t>“未雨绸缪”：</a:t>
              </a:r>
              <a:endParaRPr lang="en-US" altLang="zh-CN" sz="1400" b="1" dirty="0">
                <a:solidFill>
                  <a:srgbClr val="FF6A00"/>
                </a:solidFill>
              </a:endParaRPr>
            </a:p>
            <a:p>
              <a:pPr lvl="2">
                <a:lnSpc>
                  <a:spcPct val="120000"/>
                </a:lnSpc>
              </a:pPr>
              <a:r>
                <a:rPr lang="zh-CN" altLang="en-US" sz="1400" dirty="0">
                  <a:latin typeface="微软雅黑" panose="020B0503020204020204" pitchFamily="34" charset="-122"/>
                  <a:ea typeface="微软雅黑" panose="020B0503020204020204" pitchFamily="34" charset="-122"/>
                </a:rPr>
                <a:t>蓝线表示单步预测算法中专家处理中任务总数</a:t>
              </a:r>
              <a:endParaRPr lang="en-US" altLang="zh-CN" sz="1400" dirty="0">
                <a:latin typeface="微软雅黑" panose="020B0503020204020204" pitchFamily="34" charset="-122"/>
                <a:ea typeface="微软雅黑" panose="020B0503020204020204" pitchFamily="34" charset="-122"/>
              </a:endParaRPr>
            </a:p>
            <a:p>
              <a:pPr lvl="2">
                <a:lnSpc>
                  <a:spcPct val="120000"/>
                </a:lnSpc>
              </a:pPr>
              <a:r>
                <a:rPr lang="zh-CN" altLang="en-US" sz="1400" dirty="0">
                  <a:latin typeface="微软雅黑" panose="020B0503020204020204" pitchFamily="34" charset="-122"/>
                  <a:ea typeface="微软雅黑" panose="020B0503020204020204" pitchFamily="34" charset="-122"/>
                </a:rPr>
                <a:t>橙线表示多步预测算法中专家处理中任务总数</a:t>
              </a:r>
              <a:endParaRPr lang="en-US" altLang="zh-CN" sz="1400" dirty="0">
                <a:latin typeface="微软雅黑" panose="020B0503020204020204" pitchFamily="34" charset="-122"/>
                <a:ea typeface="微软雅黑" panose="020B0503020204020204" pitchFamily="34" charset="-122"/>
              </a:endParaRPr>
            </a:p>
            <a:p>
              <a:pPr lvl="2">
                <a:lnSpc>
                  <a:spcPct val="120000"/>
                </a:lnSpc>
              </a:pPr>
              <a:r>
                <a:rPr lang="zh-CN" altLang="en-US" sz="1400" dirty="0">
                  <a:latin typeface="微软雅黑" panose="020B0503020204020204" pitchFamily="34" charset="-122"/>
                  <a:ea typeface="微软雅黑" panose="020B0503020204020204" pitchFamily="34" charset="-122"/>
                </a:rPr>
                <a:t>结果表明，算法能够提前预留空位剩余。</a:t>
              </a:r>
              <a:endParaRPr lang="en-US" altLang="zh-CN" sz="1400" dirty="0">
                <a:latin typeface="微软雅黑" panose="020B0503020204020204" pitchFamily="34" charset="-122"/>
                <a:ea typeface="微软雅黑" panose="020B0503020204020204" pitchFamily="34" charset="-122"/>
              </a:endParaRPr>
            </a:p>
          </p:txBody>
        </p:sp>
      </p:grpSp>
      <p:grpSp>
        <p:nvGrpSpPr>
          <p:cNvPr id="5" name="组合 4">
            <a:extLst>
              <a:ext uri="{FF2B5EF4-FFF2-40B4-BE49-F238E27FC236}">
                <a16:creationId xmlns:a16="http://schemas.microsoft.com/office/drawing/2014/main" id="{D2B586FC-633E-4668-B184-B13D3859FE1C}"/>
              </a:ext>
            </a:extLst>
          </p:cNvPr>
          <p:cNvGrpSpPr/>
          <p:nvPr/>
        </p:nvGrpSpPr>
        <p:grpSpPr>
          <a:xfrm>
            <a:off x="6096000" y="1373212"/>
            <a:ext cx="5541264" cy="4881679"/>
            <a:chOff x="6096000" y="1373212"/>
            <a:chExt cx="5541264" cy="4881679"/>
          </a:xfrm>
        </p:grpSpPr>
        <p:sp>
          <p:nvSpPr>
            <p:cNvPr id="12" name="TextBox 10">
              <a:extLst>
                <a:ext uri="{FF2B5EF4-FFF2-40B4-BE49-F238E27FC236}">
                  <a16:creationId xmlns:a16="http://schemas.microsoft.com/office/drawing/2014/main" id="{C4118B8F-F7A7-46E6-9E5E-916E05DD8DE4}"/>
                </a:ext>
              </a:extLst>
            </p:cNvPr>
            <p:cNvSpPr txBox="1"/>
            <p:nvPr/>
          </p:nvSpPr>
          <p:spPr>
            <a:xfrm>
              <a:off x="6096000" y="1373212"/>
              <a:ext cx="3805581" cy="276999"/>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latin typeface="微软雅黑" panose="020B0503020204020204" pitchFamily="34" charset="-122"/>
                  <a:ea typeface="微软雅黑" panose="020B0503020204020204" pitchFamily="34" charset="-122"/>
                </a:rPr>
                <a:t>处理最擅长任务专家的数量</a:t>
              </a:r>
              <a:endParaRPr lang="en-US" sz="1800" b="1" dirty="0">
                <a:latin typeface="微软雅黑" panose="020B0503020204020204" pitchFamily="34" charset="-122"/>
                <a:ea typeface="微软雅黑" panose="020B0503020204020204" pitchFamily="34" charset="-122"/>
              </a:endParaRPr>
            </a:p>
          </p:txBody>
        </p:sp>
        <p:cxnSp>
          <p:nvCxnSpPr>
            <p:cNvPr id="13" name="LineBasicImpact 20">
              <a:extLst>
                <a:ext uri="{FF2B5EF4-FFF2-40B4-BE49-F238E27FC236}">
                  <a16:creationId xmlns:a16="http://schemas.microsoft.com/office/drawing/2014/main" id="{10544A50-CCEF-41B3-A0CF-55FC7F7EF951}"/>
                </a:ext>
              </a:extLst>
            </p:cNvPr>
            <p:cNvCxnSpPr>
              <a:cxnSpLocks/>
            </p:cNvCxnSpPr>
            <p:nvPr>
              <p:custDataLst>
                <p:tags r:id="rId1"/>
              </p:custDataLst>
            </p:nvPr>
          </p:nvCxnSpPr>
          <p:spPr>
            <a:xfrm>
              <a:off x="6096001" y="1685612"/>
              <a:ext cx="5541263" cy="2025"/>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9" name="图片 8">
              <a:extLst>
                <a:ext uri="{FF2B5EF4-FFF2-40B4-BE49-F238E27FC236}">
                  <a16:creationId xmlns:a16="http://schemas.microsoft.com/office/drawing/2014/main" id="{DD77A979-C4B3-408C-ACD8-4874287E3EF6}"/>
                </a:ext>
              </a:extLst>
            </p:cNvPr>
            <p:cNvPicPr>
              <a:picLocks noChangeAspect="1"/>
            </p:cNvPicPr>
            <p:nvPr/>
          </p:nvPicPr>
          <p:blipFill rotWithShape="1">
            <a:blip r:embed="rId6"/>
            <a:srcRect t="6027"/>
            <a:stretch/>
          </p:blipFill>
          <p:spPr>
            <a:xfrm>
              <a:off x="6411572" y="1941184"/>
              <a:ext cx="4749689" cy="2975632"/>
            </a:xfrm>
            <a:prstGeom prst="rect">
              <a:avLst/>
            </a:prstGeom>
          </p:spPr>
        </p:pic>
        <p:sp>
          <p:nvSpPr>
            <p:cNvPr id="19" name="TextBox 30">
              <a:extLst>
                <a:ext uri="{FF2B5EF4-FFF2-40B4-BE49-F238E27FC236}">
                  <a16:creationId xmlns:a16="http://schemas.microsoft.com/office/drawing/2014/main" id="{8D8986E7-91FE-4D99-BE34-2FBFE2BDE196}"/>
                </a:ext>
              </a:extLst>
            </p:cNvPr>
            <p:cNvSpPr txBox="1"/>
            <p:nvPr/>
          </p:nvSpPr>
          <p:spPr>
            <a:xfrm>
              <a:off x="6411572" y="5170363"/>
              <a:ext cx="4804507" cy="108452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buFont typeface="Arial" panose="020B0604020202020204" pitchFamily="34" charset="0"/>
                <a:buChar char="•"/>
              </a:pPr>
              <a:r>
                <a:rPr lang="zh-CN" altLang="en-US" sz="1400" b="1" dirty="0">
                  <a:solidFill>
                    <a:srgbClr val="FF6A00"/>
                  </a:solidFill>
                </a:rPr>
                <a:t>优势分析</a:t>
              </a:r>
              <a:r>
                <a:rPr lang="en-US" altLang="zh-CN" sz="1400" b="1" dirty="0">
                  <a:solidFill>
                    <a:srgbClr val="FF6A00"/>
                  </a:solidFill>
                </a:rPr>
                <a:t>——</a:t>
              </a:r>
              <a:r>
                <a:rPr lang="zh-CN" altLang="en-US" sz="1400" b="1" dirty="0">
                  <a:solidFill>
                    <a:srgbClr val="FF6A00"/>
                  </a:solidFill>
                </a:rPr>
                <a:t>较强的调度性能 ：</a:t>
              </a:r>
              <a:endParaRPr lang="en-US" altLang="zh-CN" sz="1400" b="1" dirty="0">
                <a:solidFill>
                  <a:srgbClr val="FF6A00"/>
                </a:solidFill>
              </a:endParaRPr>
            </a:p>
            <a:p>
              <a:pPr lvl="2">
                <a:lnSpc>
                  <a:spcPct val="120000"/>
                </a:lnSpc>
              </a:pPr>
              <a:r>
                <a:rPr lang="zh-CN" altLang="en-US" sz="1400" dirty="0">
                  <a:latin typeface="微软雅黑" panose="020B0503020204020204" pitchFamily="34" charset="-122"/>
                  <a:ea typeface="微软雅黑" panose="020B0503020204020204" pitchFamily="34" charset="-122"/>
                </a:rPr>
                <a:t>蓝线表示单步预测算法中处理最擅长任务专家的数量</a:t>
              </a:r>
              <a:endParaRPr lang="en-US" altLang="zh-CN" sz="1400" dirty="0">
                <a:latin typeface="微软雅黑" panose="020B0503020204020204" pitchFamily="34" charset="-122"/>
                <a:ea typeface="微软雅黑" panose="020B0503020204020204" pitchFamily="34" charset="-122"/>
              </a:endParaRPr>
            </a:p>
            <a:p>
              <a:pPr lvl="2">
                <a:lnSpc>
                  <a:spcPct val="120000"/>
                </a:lnSpc>
              </a:pPr>
              <a:r>
                <a:rPr lang="zh-CN" altLang="en-US" sz="1400" dirty="0">
                  <a:latin typeface="微软雅黑" panose="020B0503020204020204" pitchFamily="34" charset="-122"/>
                  <a:ea typeface="微软雅黑" panose="020B0503020204020204" pitchFamily="34" charset="-122"/>
                </a:rPr>
                <a:t>橙线表示多步预测算法中处理最擅长任务专家的数量</a:t>
              </a:r>
              <a:endParaRPr lang="en-US" altLang="zh-CN" sz="1400" dirty="0">
                <a:latin typeface="微软雅黑" panose="020B0503020204020204" pitchFamily="34" charset="-122"/>
                <a:ea typeface="微软雅黑" panose="020B0503020204020204" pitchFamily="34" charset="-122"/>
              </a:endParaRPr>
            </a:p>
            <a:p>
              <a:pPr lvl="2">
                <a:lnSpc>
                  <a:spcPct val="120000"/>
                </a:lnSpc>
              </a:pPr>
              <a:r>
                <a:rPr lang="zh-CN" altLang="en-US" sz="1400" dirty="0">
                  <a:latin typeface="微软雅黑" panose="020B0503020204020204" pitchFamily="34" charset="-122"/>
                  <a:ea typeface="微软雅黑" panose="020B0503020204020204" pitchFamily="34" charset="-122"/>
                </a:rPr>
                <a:t>结果表明，算法具有较强的调度性能 。</a:t>
              </a:r>
              <a:endParaRPr lang="en-US" altLang="zh-CN" sz="14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3355454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44D3-CEFA-4D84-9555-9D123513584A}"/>
              </a:ext>
            </a:extLst>
          </p:cNvPr>
          <p:cNvSpPr>
            <a:spLocks noGrp="1"/>
          </p:cNvSpPr>
          <p:nvPr>
            <p:ph type="title"/>
          </p:nvPr>
        </p:nvSpPr>
        <p:spPr>
          <a:xfrm>
            <a:off x="554735" y="3044280"/>
            <a:ext cx="9884665" cy="769441"/>
          </a:xfrm>
        </p:spPr>
        <p:txBody>
          <a:bodyPr/>
          <a:lstStyle/>
          <a:p>
            <a:r>
              <a:rPr lang="zh-CN" altLang="en-US" sz="2800" dirty="0"/>
              <a:t>四、服务专家体验提升解决方案及可视化</a:t>
            </a:r>
            <a:br>
              <a:rPr lang="en-US" altLang="zh-CN" dirty="0"/>
            </a:br>
            <a:r>
              <a:rPr lang="en-US" altLang="zh-CN" dirty="0"/>
              <a:t>——</a:t>
            </a:r>
            <a:r>
              <a:rPr lang="zh-CN" altLang="en-US" dirty="0"/>
              <a:t>为服务专家提供人性化的调度方案，助力服务专家发展</a:t>
            </a:r>
          </a:p>
        </p:txBody>
      </p:sp>
    </p:spTree>
    <p:extLst>
      <p:ext uri="{BB962C8B-B14F-4D97-AF65-F5344CB8AC3E}">
        <p14:creationId xmlns:p14="http://schemas.microsoft.com/office/powerpoint/2010/main" val="294968392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3C342-6505-4073-96B9-53B662FB2898}"/>
              </a:ext>
            </a:extLst>
          </p:cNvPr>
          <p:cNvSpPr>
            <a:spLocks noGrp="1"/>
          </p:cNvSpPr>
          <p:nvPr>
            <p:ph type="title"/>
          </p:nvPr>
        </p:nvSpPr>
        <p:spPr>
          <a:xfrm>
            <a:off x="554736" y="3044280"/>
            <a:ext cx="5979414" cy="769441"/>
          </a:xfrm>
        </p:spPr>
        <p:txBody>
          <a:bodyPr/>
          <a:lstStyle/>
          <a:p>
            <a:r>
              <a:rPr lang="zh-CN" altLang="en-US" dirty="0"/>
              <a:t>（一）服务专家工作体验解决方案</a:t>
            </a:r>
            <a:br>
              <a:rPr lang="en-US" altLang="zh-CN" dirty="0"/>
            </a:br>
            <a:r>
              <a:rPr lang="en-US" altLang="zh-CN" sz="2400" dirty="0"/>
              <a:t>——</a:t>
            </a:r>
            <a:r>
              <a:rPr lang="zh-CN" altLang="en-US" sz="2400" dirty="0"/>
              <a:t>不均衡问题，人性化的调度</a:t>
            </a:r>
            <a:endParaRPr lang="zh-CN" altLang="en-US" dirty="0"/>
          </a:p>
        </p:txBody>
      </p:sp>
    </p:spTree>
    <p:extLst>
      <p:ext uri="{BB962C8B-B14F-4D97-AF65-F5344CB8AC3E}">
        <p14:creationId xmlns:p14="http://schemas.microsoft.com/office/powerpoint/2010/main" val="130370074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7C93DD4-710D-4DAD-B9B3-4C58A914BA33}"/>
              </a:ext>
            </a:extLst>
          </p:cNvPr>
          <p:cNvSpPr>
            <a:spLocks noGrp="1"/>
          </p:cNvSpPr>
          <p:nvPr>
            <p:ph type="title"/>
          </p:nvPr>
        </p:nvSpPr>
        <p:spPr/>
        <p:txBody>
          <a:bodyPr/>
          <a:lstStyle/>
          <a:p>
            <a:r>
              <a:rPr lang="zh-CN" altLang="en-US" sz="2400" dirty="0"/>
              <a:t>服务专家工作体验解决方案</a:t>
            </a:r>
          </a:p>
        </p:txBody>
      </p:sp>
      <p:sp>
        <p:nvSpPr>
          <p:cNvPr id="3" name="副标题 2">
            <a:extLst>
              <a:ext uri="{FF2B5EF4-FFF2-40B4-BE49-F238E27FC236}">
                <a16:creationId xmlns:a16="http://schemas.microsoft.com/office/drawing/2014/main" id="{D8342F9E-3EF9-4760-99CE-2B1C4583585B}"/>
              </a:ext>
            </a:extLst>
          </p:cNvPr>
          <p:cNvSpPr>
            <a:spLocks noGrp="1"/>
          </p:cNvSpPr>
          <p:nvPr>
            <p:ph type="subTitle" idx="1"/>
          </p:nvPr>
        </p:nvSpPr>
        <p:spPr/>
        <p:txBody>
          <a:bodyPr/>
          <a:lstStyle/>
          <a:p>
            <a:r>
              <a:rPr lang="zh-CN" altLang="en-US" dirty="0"/>
              <a:t>不均衡问题</a:t>
            </a:r>
          </a:p>
        </p:txBody>
      </p:sp>
      <p:grpSp>
        <p:nvGrpSpPr>
          <p:cNvPr id="15" name="Group 14">
            <a:extLst>
              <a:ext uri="{FF2B5EF4-FFF2-40B4-BE49-F238E27FC236}">
                <a16:creationId xmlns:a16="http://schemas.microsoft.com/office/drawing/2014/main" id="{2D8AE05A-FEB8-4E68-990A-54AAA82B6AF4}"/>
              </a:ext>
            </a:extLst>
          </p:cNvPr>
          <p:cNvGrpSpPr/>
          <p:nvPr/>
        </p:nvGrpSpPr>
        <p:grpSpPr>
          <a:xfrm>
            <a:off x="638236" y="1201212"/>
            <a:ext cx="11086234" cy="4772063"/>
            <a:chOff x="638236" y="1201212"/>
            <a:chExt cx="11086234" cy="4772063"/>
          </a:xfrm>
        </p:grpSpPr>
        <p:sp>
          <p:nvSpPr>
            <p:cNvPr id="30" name="文本框 29">
              <a:extLst>
                <a:ext uri="{FF2B5EF4-FFF2-40B4-BE49-F238E27FC236}">
                  <a16:creationId xmlns:a16="http://schemas.microsoft.com/office/drawing/2014/main" id="{DF650C58-6380-4D9A-B21E-2B4BD5DE78F5}"/>
                </a:ext>
              </a:extLst>
            </p:cNvPr>
            <p:cNvSpPr txBox="1"/>
            <p:nvPr/>
          </p:nvSpPr>
          <p:spPr>
            <a:xfrm>
              <a:off x="8097731" y="1201212"/>
              <a:ext cx="3626739" cy="1600438"/>
            </a:xfrm>
            <a:prstGeom prst="rect">
              <a:avLst/>
            </a:prstGeom>
            <a:noFill/>
            <a:ln w="6350">
              <a:noFill/>
              <a:miter lim="800000"/>
            </a:ln>
          </p:spPr>
          <p:txBody>
            <a:bodyPr wrap="square">
              <a:spAutoFit/>
            </a:bodyPr>
            <a:lstStyle/>
            <a:p>
              <a:r>
                <a:rPr lang="zh-CN" altLang="en-US" sz="1400" b="1" dirty="0">
                  <a:solidFill>
                    <a:srgbClr val="FF6A00"/>
                  </a:solidFill>
                  <a:cs typeface="Arial" panose="020B0604020202020204" pitchFamily="34" charset="0"/>
                </a:rPr>
                <a:t>服务专家的工作体验</a:t>
              </a:r>
              <a:endParaRPr lang="en-US" altLang="zh-CN" sz="1400" b="1" dirty="0">
                <a:solidFill>
                  <a:srgbClr val="FF6A00"/>
                </a:solidFill>
                <a:cs typeface="Arial" panose="020B0604020202020204" pitchFamily="34" charset="0"/>
              </a:endParaRPr>
            </a:p>
            <a:p>
              <a:r>
                <a:rPr lang="zh-CN" altLang="en-US" sz="1400" dirty="0">
                  <a:solidFill>
                    <a:srgbClr val="051C2C"/>
                  </a:solidFill>
                  <a:latin typeface="微软雅黑" panose="020B0503020204020204" pitchFamily="34" charset="-122"/>
                  <a:ea typeface="微软雅黑" panose="020B0503020204020204" pitchFamily="34" charset="-122"/>
                  <a:cs typeface="Arial" panose="020B0604020202020204" pitchFamily="34" charset="0"/>
                </a:rPr>
                <a:t>服务专家的工作体验主要体现在两个方面，分别是不同服务专家之间的不均衡和同一服务专家之间的不均衡问题。</a:t>
              </a:r>
              <a:endParaRPr lang="en-US" altLang="zh-CN" sz="1400" dirty="0">
                <a:solidFill>
                  <a:srgbClr val="051C2C"/>
                </a:solidFill>
                <a:latin typeface="微软雅黑" panose="020B0503020204020204" pitchFamily="34" charset="-122"/>
                <a:ea typeface="微软雅黑" panose="020B0503020204020204" pitchFamily="34" charset="-122"/>
                <a:cs typeface="Arial" panose="020B0604020202020204" pitchFamily="34" charset="0"/>
              </a:endParaRPr>
            </a:p>
            <a:p>
              <a:endParaRPr lang="en-US" altLang="zh-CN" sz="1400" b="1" dirty="0">
                <a:solidFill>
                  <a:srgbClr val="FF6A00"/>
                </a:solidFill>
                <a:cs typeface="Arial" panose="020B0604020202020204" pitchFamily="34" charset="0"/>
              </a:endParaRPr>
            </a:p>
            <a:p>
              <a:endParaRPr lang="en-US" altLang="zh-CN" sz="1400" b="0" i="0" u="none" strike="noStrike" dirty="0">
                <a:solidFill>
                  <a:srgbClr val="333333"/>
                </a:solidFill>
                <a:effectLst/>
                <a:latin typeface="-apple-system"/>
              </a:endParaRPr>
            </a:p>
            <a:p>
              <a:pPr algn="l"/>
              <a:endParaRPr lang="en-US" altLang="zh-CN" sz="1400" b="1" dirty="0">
                <a:solidFill>
                  <a:srgbClr val="FF6A00"/>
                </a:solidFill>
                <a:cs typeface="Arial" panose="020B0604020202020204" pitchFamily="34" charset="0"/>
              </a:endParaRPr>
            </a:p>
          </p:txBody>
        </p:sp>
        <p:grpSp>
          <p:nvGrpSpPr>
            <p:cNvPr id="11" name="组合 10">
              <a:extLst>
                <a:ext uri="{FF2B5EF4-FFF2-40B4-BE49-F238E27FC236}">
                  <a16:creationId xmlns:a16="http://schemas.microsoft.com/office/drawing/2014/main" id="{2C6EAA0D-D02F-43B7-A129-3A31D0BADEEB}"/>
                </a:ext>
              </a:extLst>
            </p:cNvPr>
            <p:cNvGrpSpPr/>
            <p:nvPr/>
          </p:nvGrpSpPr>
          <p:grpSpPr>
            <a:xfrm>
              <a:off x="638236" y="1867601"/>
              <a:ext cx="2020952" cy="4105674"/>
              <a:chOff x="638236" y="1867601"/>
              <a:chExt cx="2020952" cy="4105674"/>
            </a:xfrm>
          </p:grpSpPr>
          <p:grpSp>
            <p:nvGrpSpPr>
              <p:cNvPr id="9" name="组合 8">
                <a:extLst>
                  <a:ext uri="{FF2B5EF4-FFF2-40B4-BE49-F238E27FC236}">
                    <a16:creationId xmlns:a16="http://schemas.microsoft.com/office/drawing/2014/main" id="{F54C8155-E71C-4BC7-AF95-8C60CE858261}"/>
                  </a:ext>
                </a:extLst>
              </p:cNvPr>
              <p:cNvGrpSpPr/>
              <p:nvPr/>
            </p:nvGrpSpPr>
            <p:grpSpPr>
              <a:xfrm>
                <a:off x="638236" y="1867601"/>
                <a:ext cx="2020952" cy="4105674"/>
                <a:chOff x="638236" y="1867601"/>
                <a:chExt cx="2020952" cy="4105674"/>
              </a:xfrm>
            </p:grpSpPr>
            <p:sp>
              <p:nvSpPr>
                <p:cNvPr id="8" name="矩形 7">
                  <a:extLst>
                    <a:ext uri="{FF2B5EF4-FFF2-40B4-BE49-F238E27FC236}">
                      <a16:creationId xmlns:a16="http://schemas.microsoft.com/office/drawing/2014/main" id="{5B079604-64FD-47BB-8BA8-C298277F6490}"/>
                    </a:ext>
                  </a:extLst>
                </p:cNvPr>
                <p:cNvSpPr/>
                <p:nvPr/>
              </p:nvSpPr>
              <p:spPr>
                <a:xfrm>
                  <a:off x="638236" y="3540289"/>
                  <a:ext cx="1577387" cy="632619"/>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服务专家负荷不均衡</a:t>
                  </a:r>
                </a:p>
              </p:txBody>
            </p:sp>
            <p:sp>
              <p:nvSpPr>
                <p:cNvPr id="18" name="左大括号 17">
                  <a:extLst>
                    <a:ext uri="{FF2B5EF4-FFF2-40B4-BE49-F238E27FC236}">
                      <a16:creationId xmlns:a16="http://schemas.microsoft.com/office/drawing/2014/main" id="{319DFDB0-13E4-4F7B-8C8E-A5CBBE74E0F3}"/>
                    </a:ext>
                  </a:extLst>
                </p:cNvPr>
                <p:cNvSpPr/>
                <p:nvPr/>
              </p:nvSpPr>
              <p:spPr>
                <a:xfrm>
                  <a:off x="2422400" y="1867601"/>
                  <a:ext cx="236788" cy="4105674"/>
                </a:xfrm>
                <a:prstGeom prst="leftBrace">
                  <a:avLst>
                    <a:gd name="adj1" fmla="val 85620"/>
                    <a:gd name="adj2" fmla="val 50000"/>
                  </a:avLst>
                </a:prstGeom>
                <a:ln w="6350" cap="sq">
                  <a:solidFill>
                    <a:srgbClr val="FF6A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31" name="Group 59">
                <a:extLst>
                  <a:ext uri="{FF2B5EF4-FFF2-40B4-BE49-F238E27FC236}">
                    <a16:creationId xmlns:a16="http://schemas.microsoft.com/office/drawing/2014/main" id="{7CEBAA0B-FEBF-4D37-B5FD-43102F689FE9}"/>
                  </a:ext>
                </a:extLst>
              </p:cNvPr>
              <p:cNvGrpSpPr/>
              <p:nvPr/>
            </p:nvGrpSpPr>
            <p:grpSpPr>
              <a:xfrm>
                <a:off x="1102321" y="2727597"/>
                <a:ext cx="626555" cy="586348"/>
                <a:chOff x="2049392" y="2894010"/>
                <a:chExt cx="569595" cy="586348"/>
              </a:xfrm>
            </p:grpSpPr>
            <p:grpSp>
              <p:nvGrpSpPr>
                <p:cNvPr id="32" name="Group 57">
                  <a:extLst>
                    <a:ext uri="{FF2B5EF4-FFF2-40B4-BE49-F238E27FC236}">
                      <a16:creationId xmlns:a16="http://schemas.microsoft.com/office/drawing/2014/main" id="{1D66B471-EDD9-4A53-ADF8-82E629CF17C4}"/>
                    </a:ext>
                  </a:extLst>
                </p:cNvPr>
                <p:cNvGrpSpPr/>
                <p:nvPr/>
              </p:nvGrpSpPr>
              <p:grpSpPr>
                <a:xfrm>
                  <a:off x="2438012" y="2894010"/>
                  <a:ext cx="180975" cy="266700"/>
                  <a:chOff x="2447537" y="2948361"/>
                  <a:chExt cx="180975" cy="266700"/>
                </a:xfrm>
              </p:grpSpPr>
              <p:sp>
                <p:nvSpPr>
                  <p:cNvPr id="40" name="Freeform: Shape 48">
                    <a:extLst>
                      <a:ext uri="{FF2B5EF4-FFF2-40B4-BE49-F238E27FC236}">
                        <a16:creationId xmlns:a16="http://schemas.microsoft.com/office/drawing/2014/main" id="{50B5B946-CE6F-4B23-A2AB-B4E4655D11B0}"/>
                      </a:ext>
                    </a:extLst>
                  </p:cNvPr>
                  <p:cNvSpPr/>
                  <p:nvPr/>
                </p:nvSpPr>
                <p:spPr>
                  <a:xfrm>
                    <a:off x="2447537" y="2948361"/>
                    <a:ext cx="180975" cy="266700"/>
                  </a:xfrm>
                  <a:custGeom>
                    <a:avLst/>
                    <a:gdLst>
                      <a:gd name="connsiteX0" fmla="*/ 182880 w 180975"/>
                      <a:gd name="connsiteY0" fmla="*/ 183833 h 266700"/>
                      <a:gd name="connsiteX1" fmla="*/ 137160 w 180975"/>
                      <a:gd name="connsiteY1" fmla="*/ 92393 h 266700"/>
                      <a:gd name="connsiteX2" fmla="*/ 91440 w 180975"/>
                      <a:gd name="connsiteY2" fmla="*/ 0 h 266700"/>
                      <a:gd name="connsiteX3" fmla="*/ 45720 w 180975"/>
                      <a:gd name="connsiteY3" fmla="*/ 92393 h 266700"/>
                      <a:gd name="connsiteX4" fmla="*/ 0 w 180975"/>
                      <a:gd name="connsiteY4" fmla="*/ 183833 h 266700"/>
                      <a:gd name="connsiteX5" fmla="*/ 95250 w 180975"/>
                      <a:gd name="connsiteY5" fmla="*/ 272415 h 266700"/>
                      <a:gd name="connsiteX6" fmla="*/ 182880 w 180975"/>
                      <a:gd name="connsiteY6" fmla="*/ 183833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66700">
                        <a:moveTo>
                          <a:pt x="182880" y="183833"/>
                        </a:moveTo>
                        <a:lnTo>
                          <a:pt x="137160" y="92393"/>
                        </a:lnTo>
                        <a:lnTo>
                          <a:pt x="91440" y="0"/>
                        </a:lnTo>
                        <a:lnTo>
                          <a:pt x="45720" y="92393"/>
                        </a:lnTo>
                        <a:lnTo>
                          <a:pt x="0" y="183833"/>
                        </a:lnTo>
                        <a:cubicBezTo>
                          <a:pt x="1905" y="234315"/>
                          <a:pt x="43815" y="274320"/>
                          <a:pt x="95250" y="272415"/>
                        </a:cubicBezTo>
                        <a:cubicBezTo>
                          <a:pt x="141923" y="270510"/>
                          <a:pt x="180975" y="232410"/>
                          <a:pt x="182880" y="183833"/>
                        </a:cubicBezTo>
                        <a:close/>
                      </a:path>
                    </a:pathLst>
                  </a:custGeom>
                  <a:noFill/>
                  <a:ln w="12700" cap="flat">
                    <a:solidFill>
                      <a:schemeClr val="accent1"/>
                    </a:solidFill>
                    <a:prstDash val="solid"/>
                    <a:miter/>
                  </a:ln>
                </p:spPr>
                <p:txBody>
                  <a:bodyPr rtlCol="0" anchor="ctr"/>
                  <a:lstStyle/>
                  <a:p>
                    <a:endParaRPr lang="en-US"/>
                  </a:p>
                </p:txBody>
              </p:sp>
              <p:sp>
                <p:nvSpPr>
                  <p:cNvPr id="41" name="Freeform: Shape 49">
                    <a:extLst>
                      <a:ext uri="{FF2B5EF4-FFF2-40B4-BE49-F238E27FC236}">
                        <a16:creationId xmlns:a16="http://schemas.microsoft.com/office/drawing/2014/main" id="{654A6F44-5D0F-436A-A568-1890C6A48835}"/>
                      </a:ext>
                    </a:extLst>
                  </p:cNvPr>
                  <p:cNvSpPr/>
                  <p:nvPr/>
                </p:nvSpPr>
                <p:spPr>
                  <a:xfrm>
                    <a:off x="2447537" y="3146031"/>
                    <a:ext cx="180975" cy="9525"/>
                  </a:xfrm>
                  <a:custGeom>
                    <a:avLst/>
                    <a:gdLst>
                      <a:gd name="connsiteX0" fmla="*/ 0 w 180975"/>
                      <a:gd name="connsiteY0" fmla="*/ 0 h 0"/>
                      <a:gd name="connsiteX1" fmla="*/ 182880 w 180975"/>
                      <a:gd name="connsiteY1" fmla="*/ 0 h 0"/>
                    </a:gdLst>
                    <a:ahLst/>
                    <a:cxnLst>
                      <a:cxn ang="0">
                        <a:pos x="connsiteX0" y="connsiteY0"/>
                      </a:cxn>
                      <a:cxn ang="0">
                        <a:pos x="connsiteX1" y="connsiteY1"/>
                      </a:cxn>
                    </a:cxnLst>
                    <a:rect l="l" t="t" r="r" b="b"/>
                    <a:pathLst>
                      <a:path w="180975">
                        <a:moveTo>
                          <a:pt x="0" y="0"/>
                        </a:moveTo>
                        <a:lnTo>
                          <a:pt x="182880" y="0"/>
                        </a:lnTo>
                      </a:path>
                    </a:pathLst>
                  </a:custGeom>
                  <a:ln w="12700" cap="flat">
                    <a:solidFill>
                      <a:schemeClr val="accent1"/>
                    </a:solidFill>
                    <a:prstDash val="solid"/>
                    <a:miter/>
                  </a:ln>
                </p:spPr>
                <p:txBody>
                  <a:bodyPr rtlCol="0" anchor="ctr"/>
                  <a:lstStyle/>
                  <a:p>
                    <a:endParaRPr lang="en-US"/>
                  </a:p>
                </p:txBody>
              </p:sp>
            </p:grpSp>
            <p:grpSp>
              <p:nvGrpSpPr>
                <p:cNvPr id="33" name="Group 56">
                  <a:extLst>
                    <a:ext uri="{FF2B5EF4-FFF2-40B4-BE49-F238E27FC236}">
                      <a16:creationId xmlns:a16="http://schemas.microsoft.com/office/drawing/2014/main" id="{4EA76DCA-74CF-4EC5-B304-B680934B4ED3}"/>
                    </a:ext>
                  </a:extLst>
                </p:cNvPr>
                <p:cNvGrpSpPr/>
                <p:nvPr/>
              </p:nvGrpSpPr>
              <p:grpSpPr>
                <a:xfrm>
                  <a:off x="2049392" y="3035482"/>
                  <a:ext cx="181928" cy="266700"/>
                  <a:chOff x="2047487" y="3027862"/>
                  <a:chExt cx="181928" cy="266700"/>
                </a:xfrm>
              </p:grpSpPr>
              <p:sp>
                <p:nvSpPr>
                  <p:cNvPr id="38" name="Freeform: Shape 50">
                    <a:extLst>
                      <a:ext uri="{FF2B5EF4-FFF2-40B4-BE49-F238E27FC236}">
                        <a16:creationId xmlns:a16="http://schemas.microsoft.com/office/drawing/2014/main" id="{6F02821A-CF97-4018-8BA8-A8AC2CBC5CAC}"/>
                      </a:ext>
                    </a:extLst>
                  </p:cNvPr>
                  <p:cNvSpPr/>
                  <p:nvPr/>
                </p:nvSpPr>
                <p:spPr>
                  <a:xfrm>
                    <a:off x="2047487" y="3027862"/>
                    <a:ext cx="180975" cy="266700"/>
                  </a:xfrm>
                  <a:custGeom>
                    <a:avLst/>
                    <a:gdLst>
                      <a:gd name="connsiteX0" fmla="*/ 182880 w 180975"/>
                      <a:gd name="connsiteY0" fmla="*/ 182880 h 266700"/>
                      <a:gd name="connsiteX1" fmla="*/ 137160 w 180975"/>
                      <a:gd name="connsiteY1" fmla="*/ 91440 h 266700"/>
                      <a:gd name="connsiteX2" fmla="*/ 91440 w 180975"/>
                      <a:gd name="connsiteY2" fmla="*/ 0 h 266700"/>
                      <a:gd name="connsiteX3" fmla="*/ 46673 w 180975"/>
                      <a:gd name="connsiteY3" fmla="*/ 91440 h 266700"/>
                      <a:gd name="connsiteX4" fmla="*/ 0 w 180975"/>
                      <a:gd name="connsiteY4" fmla="*/ 182880 h 266700"/>
                      <a:gd name="connsiteX5" fmla="*/ 95250 w 180975"/>
                      <a:gd name="connsiteY5" fmla="*/ 271462 h 266700"/>
                      <a:gd name="connsiteX6" fmla="*/ 182880 w 180975"/>
                      <a:gd name="connsiteY6" fmla="*/ 18288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66700">
                        <a:moveTo>
                          <a:pt x="182880" y="182880"/>
                        </a:moveTo>
                        <a:lnTo>
                          <a:pt x="137160" y="91440"/>
                        </a:lnTo>
                        <a:lnTo>
                          <a:pt x="91440" y="0"/>
                        </a:lnTo>
                        <a:lnTo>
                          <a:pt x="46673" y="91440"/>
                        </a:lnTo>
                        <a:lnTo>
                          <a:pt x="0" y="182880"/>
                        </a:lnTo>
                        <a:cubicBezTo>
                          <a:pt x="1905" y="233362"/>
                          <a:pt x="43815" y="273368"/>
                          <a:pt x="95250" y="271462"/>
                        </a:cubicBezTo>
                        <a:cubicBezTo>
                          <a:pt x="142875" y="269558"/>
                          <a:pt x="181928" y="231458"/>
                          <a:pt x="182880" y="182880"/>
                        </a:cubicBezTo>
                        <a:close/>
                      </a:path>
                    </a:pathLst>
                  </a:custGeom>
                  <a:noFill/>
                  <a:ln w="12700" cap="flat">
                    <a:solidFill>
                      <a:schemeClr val="accent1"/>
                    </a:solidFill>
                    <a:prstDash val="solid"/>
                    <a:miter/>
                  </a:ln>
                </p:spPr>
                <p:txBody>
                  <a:bodyPr rtlCol="0" anchor="ctr"/>
                  <a:lstStyle/>
                  <a:p>
                    <a:endParaRPr lang="en-US"/>
                  </a:p>
                </p:txBody>
              </p:sp>
              <p:sp>
                <p:nvSpPr>
                  <p:cNvPr id="39" name="Freeform: Shape 51">
                    <a:extLst>
                      <a:ext uri="{FF2B5EF4-FFF2-40B4-BE49-F238E27FC236}">
                        <a16:creationId xmlns:a16="http://schemas.microsoft.com/office/drawing/2014/main" id="{FBC3792A-35EB-46D8-A3DA-5090F4765F19}"/>
                      </a:ext>
                    </a:extLst>
                  </p:cNvPr>
                  <p:cNvSpPr/>
                  <p:nvPr/>
                </p:nvSpPr>
                <p:spPr>
                  <a:xfrm>
                    <a:off x="2048440" y="3210742"/>
                    <a:ext cx="180975" cy="9525"/>
                  </a:xfrm>
                  <a:custGeom>
                    <a:avLst/>
                    <a:gdLst>
                      <a:gd name="connsiteX0" fmla="*/ 0 w 180975"/>
                      <a:gd name="connsiteY0" fmla="*/ 0 h 0"/>
                      <a:gd name="connsiteX1" fmla="*/ 181928 w 180975"/>
                      <a:gd name="connsiteY1" fmla="*/ 0 h 0"/>
                    </a:gdLst>
                    <a:ahLst/>
                    <a:cxnLst>
                      <a:cxn ang="0">
                        <a:pos x="connsiteX0" y="connsiteY0"/>
                      </a:cxn>
                      <a:cxn ang="0">
                        <a:pos x="connsiteX1" y="connsiteY1"/>
                      </a:cxn>
                    </a:cxnLst>
                    <a:rect l="l" t="t" r="r" b="b"/>
                    <a:pathLst>
                      <a:path w="180975">
                        <a:moveTo>
                          <a:pt x="0" y="0"/>
                        </a:moveTo>
                        <a:lnTo>
                          <a:pt x="181928" y="0"/>
                        </a:lnTo>
                      </a:path>
                    </a:pathLst>
                  </a:custGeom>
                  <a:ln w="12700" cap="flat">
                    <a:solidFill>
                      <a:schemeClr val="accent1"/>
                    </a:solidFill>
                    <a:prstDash val="solid"/>
                    <a:miter/>
                  </a:ln>
                </p:spPr>
                <p:txBody>
                  <a:bodyPr rtlCol="0" anchor="ctr"/>
                  <a:lstStyle/>
                  <a:p>
                    <a:endParaRPr lang="en-US"/>
                  </a:p>
                </p:txBody>
              </p:sp>
            </p:grpSp>
            <p:sp>
              <p:nvSpPr>
                <p:cNvPr id="34" name="Freeform: Shape 52">
                  <a:extLst>
                    <a:ext uri="{FF2B5EF4-FFF2-40B4-BE49-F238E27FC236}">
                      <a16:creationId xmlns:a16="http://schemas.microsoft.com/office/drawing/2014/main" id="{E6E0A579-085E-4A55-8033-3ED69AB4EFDE}"/>
                    </a:ext>
                  </a:extLst>
                </p:cNvPr>
                <p:cNvSpPr/>
                <p:nvPr/>
              </p:nvSpPr>
              <p:spPr>
                <a:xfrm rot="20512914">
                  <a:off x="2135117" y="2962198"/>
                  <a:ext cx="400050" cy="9525"/>
                </a:xfrm>
                <a:custGeom>
                  <a:avLst/>
                  <a:gdLst>
                    <a:gd name="connsiteX0" fmla="*/ 0 w 400050"/>
                    <a:gd name="connsiteY0" fmla="*/ 0 h 0"/>
                    <a:gd name="connsiteX1" fmla="*/ 407670 w 400050"/>
                    <a:gd name="connsiteY1" fmla="*/ 0 h 0"/>
                  </a:gdLst>
                  <a:ahLst/>
                  <a:cxnLst>
                    <a:cxn ang="0">
                      <a:pos x="connsiteX0" y="connsiteY0"/>
                    </a:cxn>
                    <a:cxn ang="0">
                      <a:pos x="connsiteX1" y="connsiteY1"/>
                    </a:cxn>
                  </a:cxnLst>
                  <a:rect l="l" t="t" r="r" b="b"/>
                  <a:pathLst>
                    <a:path w="400050">
                      <a:moveTo>
                        <a:pt x="0" y="0"/>
                      </a:moveTo>
                      <a:lnTo>
                        <a:pt x="407670" y="0"/>
                      </a:lnTo>
                    </a:path>
                  </a:pathLst>
                </a:custGeom>
                <a:ln w="12700" cap="flat">
                  <a:solidFill>
                    <a:schemeClr val="accent1"/>
                  </a:solidFill>
                  <a:prstDash val="solid"/>
                  <a:miter/>
                </a:ln>
              </p:spPr>
              <p:txBody>
                <a:bodyPr rtlCol="0" anchor="ctr"/>
                <a:lstStyle/>
                <a:p>
                  <a:endParaRPr lang="en-US"/>
                </a:p>
              </p:txBody>
            </p:sp>
            <p:sp>
              <p:nvSpPr>
                <p:cNvPr id="35" name="Freeform: Shape 53">
                  <a:extLst>
                    <a:ext uri="{FF2B5EF4-FFF2-40B4-BE49-F238E27FC236}">
                      <a16:creationId xmlns:a16="http://schemas.microsoft.com/office/drawing/2014/main" id="{33A6DCD8-D184-4A33-9DCA-CE4C70FEE3D4}"/>
                    </a:ext>
                  </a:extLst>
                </p:cNvPr>
                <p:cNvSpPr/>
                <p:nvPr/>
              </p:nvSpPr>
              <p:spPr>
                <a:xfrm>
                  <a:off x="2335142" y="2956483"/>
                  <a:ext cx="9525" cy="447675"/>
                </a:xfrm>
                <a:custGeom>
                  <a:avLst/>
                  <a:gdLst>
                    <a:gd name="connsiteX0" fmla="*/ 0 w 0"/>
                    <a:gd name="connsiteY0" fmla="*/ 0 h 447675"/>
                    <a:gd name="connsiteX1" fmla="*/ 0 w 0"/>
                    <a:gd name="connsiteY1" fmla="*/ 447675 h 447675"/>
                  </a:gdLst>
                  <a:ahLst/>
                  <a:cxnLst>
                    <a:cxn ang="0">
                      <a:pos x="connsiteX0" y="connsiteY0"/>
                    </a:cxn>
                    <a:cxn ang="0">
                      <a:pos x="connsiteX1" y="connsiteY1"/>
                    </a:cxn>
                  </a:cxnLst>
                  <a:rect l="l" t="t" r="r" b="b"/>
                  <a:pathLst>
                    <a:path h="447675">
                      <a:moveTo>
                        <a:pt x="0" y="0"/>
                      </a:moveTo>
                      <a:lnTo>
                        <a:pt x="0" y="447675"/>
                      </a:lnTo>
                    </a:path>
                  </a:pathLst>
                </a:custGeom>
                <a:ln w="12700" cap="flat">
                  <a:solidFill>
                    <a:schemeClr val="accent1"/>
                  </a:solidFill>
                  <a:prstDash val="solid"/>
                  <a:miter/>
                </a:ln>
              </p:spPr>
              <p:txBody>
                <a:bodyPr rtlCol="0" anchor="ctr"/>
                <a:lstStyle/>
                <a:p>
                  <a:endParaRPr lang="en-US"/>
                </a:p>
              </p:txBody>
            </p:sp>
            <p:sp>
              <p:nvSpPr>
                <p:cNvPr id="36" name="Freeform: Shape 54">
                  <a:extLst>
                    <a:ext uri="{FF2B5EF4-FFF2-40B4-BE49-F238E27FC236}">
                      <a16:creationId xmlns:a16="http://schemas.microsoft.com/office/drawing/2014/main" id="{6C27C6B1-EBE7-4E76-9805-777835B86452}"/>
                    </a:ext>
                  </a:extLst>
                </p:cNvPr>
                <p:cNvSpPr/>
                <p:nvPr/>
              </p:nvSpPr>
              <p:spPr>
                <a:xfrm>
                  <a:off x="2172264" y="3404158"/>
                  <a:ext cx="323850" cy="76200"/>
                </a:xfrm>
                <a:custGeom>
                  <a:avLst/>
                  <a:gdLst>
                    <a:gd name="connsiteX0" fmla="*/ 80963 w 323850"/>
                    <a:gd name="connsiteY0" fmla="*/ 0 h 76200"/>
                    <a:gd name="connsiteX1" fmla="*/ 244792 w 323850"/>
                    <a:gd name="connsiteY1" fmla="*/ 0 h 76200"/>
                    <a:gd name="connsiteX2" fmla="*/ 325755 w 323850"/>
                    <a:gd name="connsiteY2" fmla="*/ 81915 h 76200"/>
                    <a:gd name="connsiteX3" fmla="*/ 0 w 323850"/>
                    <a:gd name="connsiteY3" fmla="*/ 81915 h 76200"/>
                  </a:gdLst>
                  <a:ahLst/>
                  <a:cxnLst>
                    <a:cxn ang="0">
                      <a:pos x="connsiteX0" y="connsiteY0"/>
                    </a:cxn>
                    <a:cxn ang="0">
                      <a:pos x="connsiteX1" y="connsiteY1"/>
                    </a:cxn>
                    <a:cxn ang="0">
                      <a:pos x="connsiteX2" y="connsiteY2"/>
                    </a:cxn>
                    <a:cxn ang="0">
                      <a:pos x="connsiteX3" y="connsiteY3"/>
                    </a:cxn>
                  </a:cxnLst>
                  <a:rect l="l" t="t" r="r" b="b"/>
                  <a:pathLst>
                    <a:path w="323850" h="76200">
                      <a:moveTo>
                        <a:pt x="80963" y="0"/>
                      </a:moveTo>
                      <a:lnTo>
                        <a:pt x="244792" y="0"/>
                      </a:lnTo>
                      <a:lnTo>
                        <a:pt x="325755" y="81915"/>
                      </a:lnTo>
                      <a:lnTo>
                        <a:pt x="0" y="81915"/>
                      </a:lnTo>
                      <a:close/>
                    </a:path>
                  </a:pathLst>
                </a:custGeom>
                <a:noFill/>
                <a:ln w="12700" cap="flat">
                  <a:solidFill>
                    <a:schemeClr val="accent1"/>
                  </a:solidFill>
                  <a:prstDash val="solid"/>
                  <a:miter/>
                </a:ln>
              </p:spPr>
              <p:txBody>
                <a:bodyPr rtlCol="0" anchor="ctr"/>
                <a:lstStyle/>
                <a:p>
                  <a:endParaRPr lang="en-US"/>
                </a:p>
              </p:txBody>
            </p:sp>
            <p:sp>
              <p:nvSpPr>
                <p:cNvPr id="37" name="Freeform: Shape 55">
                  <a:extLst>
                    <a:ext uri="{FF2B5EF4-FFF2-40B4-BE49-F238E27FC236}">
                      <a16:creationId xmlns:a16="http://schemas.microsoft.com/office/drawing/2014/main" id="{2FB8F00C-43C3-4E4A-B816-699560B0CC9C}"/>
                    </a:ext>
                  </a:extLst>
                </p:cNvPr>
                <p:cNvSpPr/>
                <p:nvPr/>
              </p:nvSpPr>
              <p:spPr>
                <a:xfrm>
                  <a:off x="2304662" y="2895523"/>
                  <a:ext cx="57150" cy="57150"/>
                </a:xfrm>
                <a:custGeom>
                  <a:avLst/>
                  <a:gdLst>
                    <a:gd name="connsiteX0" fmla="*/ 60960 w 57150"/>
                    <a:gd name="connsiteY0" fmla="*/ 30480 h 57150"/>
                    <a:gd name="connsiteX1" fmla="*/ 30480 w 57150"/>
                    <a:gd name="connsiteY1" fmla="*/ 60960 h 57150"/>
                    <a:gd name="connsiteX2" fmla="*/ 0 w 57150"/>
                    <a:gd name="connsiteY2" fmla="*/ 30480 h 57150"/>
                    <a:gd name="connsiteX3" fmla="*/ 30480 w 57150"/>
                    <a:gd name="connsiteY3" fmla="*/ 0 h 57150"/>
                    <a:gd name="connsiteX4" fmla="*/ 60960 w 57150"/>
                    <a:gd name="connsiteY4" fmla="*/ 3048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0960" y="30480"/>
                      </a:moveTo>
                      <a:cubicBezTo>
                        <a:pt x="60960" y="47314"/>
                        <a:pt x="47314" y="60960"/>
                        <a:pt x="30480" y="60960"/>
                      </a:cubicBezTo>
                      <a:cubicBezTo>
                        <a:pt x="13646" y="60960"/>
                        <a:pt x="0" y="47314"/>
                        <a:pt x="0" y="30480"/>
                      </a:cubicBezTo>
                      <a:cubicBezTo>
                        <a:pt x="0" y="13646"/>
                        <a:pt x="13646" y="0"/>
                        <a:pt x="30480" y="0"/>
                      </a:cubicBezTo>
                      <a:cubicBezTo>
                        <a:pt x="47314" y="0"/>
                        <a:pt x="60960" y="13646"/>
                        <a:pt x="60960" y="30480"/>
                      </a:cubicBezTo>
                      <a:close/>
                    </a:path>
                  </a:pathLst>
                </a:custGeom>
                <a:noFill/>
                <a:ln w="12700" cap="flat">
                  <a:solidFill>
                    <a:schemeClr val="accent1"/>
                  </a:solidFill>
                  <a:prstDash val="solid"/>
                  <a:miter/>
                </a:ln>
              </p:spPr>
              <p:txBody>
                <a:bodyPr rtlCol="0" anchor="ctr"/>
                <a:lstStyle/>
                <a:p>
                  <a:endParaRPr lang="en-US"/>
                </a:p>
              </p:txBody>
            </p:sp>
          </p:grpSp>
        </p:grpSp>
      </p:grpSp>
      <p:grpSp>
        <p:nvGrpSpPr>
          <p:cNvPr id="17" name="Group 16">
            <a:extLst>
              <a:ext uri="{FF2B5EF4-FFF2-40B4-BE49-F238E27FC236}">
                <a16:creationId xmlns:a16="http://schemas.microsoft.com/office/drawing/2014/main" id="{BEFDE713-CCCA-4DB8-97EA-3B871E52CC58}"/>
              </a:ext>
            </a:extLst>
          </p:cNvPr>
          <p:cNvGrpSpPr/>
          <p:nvPr/>
        </p:nvGrpSpPr>
        <p:grpSpPr>
          <a:xfrm>
            <a:off x="2852953" y="1965681"/>
            <a:ext cx="8828356" cy="1095793"/>
            <a:chOff x="2852953" y="1965681"/>
            <a:chExt cx="8828356" cy="1095793"/>
          </a:xfrm>
        </p:grpSpPr>
        <p:grpSp>
          <p:nvGrpSpPr>
            <p:cNvPr id="5" name="组合 4">
              <a:extLst>
                <a:ext uri="{FF2B5EF4-FFF2-40B4-BE49-F238E27FC236}">
                  <a16:creationId xmlns:a16="http://schemas.microsoft.com/office/drawing/2014/main" id="{0FD1E3B5-AC11-46FA-AEB8-A10E7B073D50}"/>
                </a:ext>
              </a:extLst>
            </p:cNvPr>
            <p:cNvGrpSpPr/>
            <p:nvPr/>
          </p:nvGrpSpPr>
          <p:grpSpPr>
            <a:xfrm>
              <a:off x="2852953" y="1965681"/>
              <a:ext cx="4455101" cy="636896"/>
              <a:chOff x="2787045" y="3245993"/>
              <a:chExt cx="4455101" cy="636896"/>
            </a:xfrm>
          </p:grpSpPr>
          <p:sp>
            <p:nvSpPr>
              <p:cNvPr id="16" name="矩形 15">
                <a:extLst>
                  <a:ext uri="{FF2B5EF4-FFF2-40B4-BE49-F238E27FC236}">
                    <a16:creationId xmlns:a16="http://schemas.microsoft.com/office/drawing/2014/main" id="{75A20BB9-BC25-480A-8012-89A01C73447B}"/>
                  </a:ext>
                </a:extLst>
              </p:cNvPr>
              <p:cNvSpPr/>
              <p:nvPr/>
            </p:nvSpPr>
            <p:spPr>
              <a:xfrm>
                <a:off x="2787045" y="3245993"/>
                <a:ext cx="2030331" cy="636896"/>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服务专家处理的问题处于同一阶段</a:t>
                </a:r>
              </a:p>
            </p:txBody>
          </p:sp>
          <p:sp>
            <p:nvSpPr>
              <p:cNvPr id="25" name="矩形 24">
                <a:extLst>
                  <a:ext uri="{FF2B5EF4-FFF2-40B4-BE49-F238E27FC236}">
                    <a16:creationId xmlns:a16="http://schemas.microsoft.com/office/drawing/2014/main" id="{C3E792EA-0828-4FFF-9C04-A52B3A73BA5A}"/>
                  </a:ext>
                </a:extLst>
              </p:cNvPr>
              <p:cNvSpPr/>
              <p:nvPr/>
            </p:nvSpPr>
            <p:spPr>
              <a:xfrm>
                <a:off x="5306417" y="3245993"/>
                <a:ext cx="1935729" cy="636896"/>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同一服务专家之间的不均衡</a:t>
                </a:r>
              </a:p>
            </p:txBody>
          </p:sp>
          <p:sp>
            <p:nvSpPr>
              <p:cNvPr id="27" name="箭头: 右 26">
                <a:extLst>
                  <a:ext uri="{FF2B5EF4-FFF2-40B4-BE49-F238E27FC236}">
                    <a16:creationId xmlns:a16="http://schemas.microsoft.com/office/drawing/2014/main" id="{4349E60B-5338-4197-A4CA-CD21F2DCDDC6}"/>
                  </a:ext>
                </a:extLst>
              </p:cNvPr>
              <p:cNvSpPr/>
              <p:nvPr/>
            </p:nvSpPr>
            <p:spPr>
              <a:xfrm>
                <a:off x="4951267" y="3487067"/>
                <a:ext cx="304507" cy="276999"/>
              </a:xfrm>
              <a:prstGeom prst="rightArrow">
                <a:avLst/>
              </a:prstGeom>
              <a:solidFill>
                <a:srgbClr val="FFFFFF"/>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grpSp>
        <p:sp>
          <p:nvSpPr>
            <p:cNvPr id="42" name="TextBox 41">
              <a:extLst>
                <a:ext uri="{FF2B5EF4-FFF2-40B4-BE49-F238E27FC236}">
                  <a16:creationId xmlns:a16="http://schemas.microsoft.com/office/drawing/2014/main" id="{E6F5105B-CD07-473B-9EE6-07642DDF3239}"/>
                </a:ext>
              </a:extLst>
            </p:cNvPr>
            <p:cNvSpPr txBox="1"/>
            <p:nvPr/>
          </p:nvSpPr>
          <p:spPr>
            <a:xfrm>
              <a:off x="8097731" y="1984256"/>
              <a:ext cx="3583578" cy="1077218"/>
            </a:xfrm>
            <a:prstGeom prst="rect">
              <a:avLst/>
            </a:prstGeom>
            <a:noFill/>
            <a:ln w="6350">
              <a:noFill/>
              <a:miter lim="800000"/>
            </a:ln>
          </p:spPr>
          <p:txBody>
            <a:bodyPr wrap="square">
              <a:spAutoFit/>
            </a:bodyPr>
            <a:lstStyle/>
            <a:p>
              <a:endParaRPr lang="en-US" altLang="zh-CN" sz="1800" b="1" dirty="0">
                <a:solidFill>
                  <a:srgbClr val="FF6A00"/>
                </a:solidFill>
                <a:cs typeface="Arial" panose="020B0604020202020204" pitchFamily="34" charset="0"/>
              </a:endParaRPr>
            </a:p>
            <a:p>
              <a:r>
                <a:rPr lang="zh-CN" altLang="en-US" sz="1400" b="1" dirty="0">
                  <a:solidFill>
                    <a:srgbClr val="FF6A00"/>
                  </a:solidFill>
                  <a:cs typeface="Arial" panose="020B0604020202020204" pitchFamily="34" charset="0"/>
                </a:rPr>
                <a:t>同一服务专家之间的不均衡</a:t>
              </a:r>
              <a:endParaRPr lang="en-US" altLang="zh-CN" sz="1400" b="1" dirty="0">
                <a:solidFill>
                  <a:srgbClr val="FF6A00"/>
                </a:solidFill>
                <a:cs typeface="Arial" panose="020B0604020202020204" pitchFamily="34" charset="0"/>
              </a:endParaRPr>
            </a:p>
            <a:p>
              <a:pPr algn="l"/>
              <a:r>
                <a:rPr lang="zh-CN" altLang="en-US" sz="1400" dirty="0">
                  <a:solidFill>
                    <a:srgbClr val="051C2C"/>
                  </a:solidFill>
                  <a:latin typeface="微软雅黑" panose="020B0503020204020204" pitchFamily="34" charset="-122"/>
                  <a:ea typeface="微软雅黑" panose="020B0503020204020204" pitchFamily="34" charset="-122"/>
                  <a:cs typeface="Arial" panose="020B0604020202020204" pitchFamily="34" charset="0"/>
                </a:rPr>
                <a:t>服务专家在处理问题一般分为初始和处理阶段，其中初始阶段的工作量往往是更大的</a:t>
              </a:r>
              <a:r>
                <a:rPr lang="zh-CN" altLang="en-US" sz="1800" b="0" i="0" u="none" strike="noStrike" dirty="0">
                  <a:solidFill>
                    <a:srgbClr val="333333"/>
                  </a:solidFill>
                  <a:effectLst/>
                  <a:latin typeface="-apple-system"/>
                </a:rPr>
                <a:t>。</a:t>
              </a:r>
              <a:endParaRPr lang="en-US" altLang="zh-CN" sz="1800" b="0" i="0" u="none" strike="noStrike" dirty="0">
                <a:solidFill>
                  <a:srgbClr val="333333"/>
                </a:solidFill>
                <a:effectLst/>
                <a:latin typeface="-apple-system"/>
              </a:endParaRPr>
            </a:p>
          </p:txBody>
        </p:sp>
      </p:grpSp>
      <p:grpSp>
        <p:nvGrpSpPr>
          <p:cNvPr id="19" name="Group 18">
            <a:extLst>
              <a:ext uri="{FF2B5EF4-FFF2-40B4-BE49-F238E27FC236}">
                <a16:creationId xmlns:a16="http://schemas.microsoft.com/office/drawing/2014/main" id="{4EDD3351-CAB0-46A9-AF8D-D88413125067}"/>
              </a:ext>
            </a:extLst>
          </p:cNvPr>
          <p:cNvGrpSpPr/>
          <p:nvPr/>
        </p:nvGrpSpPr>
        <p:grpSpPr>
          <a:xfrm>
            <a:off x="2852953" y="2887307"/>
            <a:ext cx="8871517" cy="3553923"/>
            <a:chOff x="2852953" y="2887307"/>
            <a:chExt cx="8871517" cy="3553923"/>
          </a:xfrm>
        </p:grpSpPr>
        <p:grpSp>
          <p:nvGrpSpPr>
            <p:cNvPr id="7" name="组合 6">
              <a:extLst>
                <a:ext uri="{FF2B5EF4-FFF2-40B4-BE49-F238E27FC236}">
                  <a16:creationId xmlns:a16="http://schemas.microsoft.com/office/drawing/2014/main" id="{D4AD6444-5D6E-402C-81B7-75291110A046}"/>
                </a:ext>
              </a:extLst>
            </p:cNvPr>
            <p:cNvGrpSpPr/>
            <p:nvPr/>
          </p:nvGrpSpPr>
          <p:grpSpPr>
            <a:xfrm>
              <a:off x="2852953" y="2887307"/>
              <a:ext cx="4297663" cy="2977824"/>
              <a:chOff x="2852953" y="2887307"/>
              <a:chExt cx="4297663" cy="2977824"/>
            </a:xfrm>
          </p:grpSpPr>
          <p:sp>
            <p:nvSpPr>
              <p:cNvPr id="10" name="矩形 9">
                <a:extLst>
                  <a:ext uri="{FF2B5EF4-FFF2-40B4-BE49-F238E27FC236}">
                    <a16:creationId xmlns:a16="http://schemas.microsoft.com/office/drawing/2014/main" id="{C1788C29-8F94-405E-8821-194F858093E9}"/>
                  </a:ext>
                </a:extLst>
              </p:cNvPr>
              <p:cNvSpPr/>
              <p:nvPr/>
            </p:nvSpPr>
            <p:spPr>
              <a:xfrm>
                <a:off x="2863756" y="3663784"/>
                <a:ext cx="2018100" cy="636897"/>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问题处理时间不均衡</a:t>
                </a:r>
              </a:p>
            </p:txBody>
          </p:sp>
          <p:sp>
            <p:nvSpPr>
              <p:cNvPr id="12" name="矩形 11">
                <a:extLst>
                  <a:ext uri="{FF2B5EF4-FFF2-40B4-BE49-F238E27FC236}">
                    <a16:creationId xmlns:a16="http://schemas.microsoft.com/office/drawing/2014/main" id="{3491A17E-825F-4770-9D1A-D430C6231C0E}"/>
                  </a:ext>
                </a:extLst>
              </p:cNvPr>
              <p:cNvSpPr/>
              <p:nvPr/>
            </p:nvSpPr>
            <p:spPr>
              <a:xfrm>
                <a:off x="2852953" y="4443735"/>
                <a:ext cx="2019385" cy="636896"/>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问题类型分布不均衡</a:t>
                </a:r>
              </a:p>
            </p:txBody>
          </p:sp>
          <p:sp>
            <p:nvSpPr>
              <p:cNvPr id="14" name="矩形 13">
                <a:extLst>
                  <a:ext uri="{FF2B5EF4-FFF2-40B4-BE49-F238E27FC236}">
                    <a16:creationId xmlns:a16="http://schemas.microsoft.com/office/drawing/2014/main" id="{935DC5BE-0C7E-48E8-96CC-6B4227BBED23}"/>
                  </a:ext>
                </a:extLst>
              </p:cNvPr>
              <p:cNvSpPr/>
              <p:nvPr/>
            </p:nvSpPr>
            <p:spPr>
              <a:xfrm>
                <a:off x="2862470" y="5220213"/>
                <a:ext cx="2019385" cy="635393"/>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问题到达时间不均衡</a:t>
                </a:r>
              </a:p>
            </p:txBody>
          </p:sp>
          <p:sp>
            <p:nvSpPr>
              <p:cNvPr id="20" name="左大括号 19">
                <a:extLst>
                  <a:ext uri="{FF2B5EF4-FFF2-40B4-BE49-F238E27FC236}">
                    <a16:creationId xmlns:a16="http://schemas.microsoft.com/office/drawing/2014/main" id="{C85032CB-8367-4715-922D-A90535331891}"/>
                  </a:ext>
                </a:extLst>
              </p:cNvPr>
              <p:cNvSpPr/>
              <p:nvPr/>
            </p:nvSpPr>
            <p:spPr>
              <a:xfrm flipH="1">
                <a:off x="5010217" y="2923403"/>
                <a:ext cx="297049" cy="2941728"/>
              </a:xfrm>
              <a:prstGeom prst="leftBrace">
                <a:avLst>
                  <a:gd name="adj1" fmla="val 104850"/>
                  <a:gd name="adj2" fmla="val 50000"/>
                </a:avLst>
              </a:prstGeom>
              <a:ln w="6350" cap="sq">
                <a:solidFill>
                  <a:srgbClr val="FF6A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dirty="0"/>
              </a:p>
            </p:txBody>
          </p:sp>
          <p:sp>
            <p:nvSpPr>
              <p:cNvPr id="23" name="矩形 22">
                <a:extLst>
                  <a:ext uri="{FF2B5EF4-FFF2-40B4-BE49-F238E27FC236}">
                    <a16:creationId xmlns:a16="http://schemas.microsoft.com/office/drawing/2014/main" id="{2202698E-652D-4998-9117-EAE051612ED4}"/>
                  </a:ext>
                </a:extLst>
              </p:cNvPr>
              <p:cNvSpPr/>
              <p:nvPr/>
            </p:nvSpPr>
            <p:spPr>
              <a:xfrm>
                <a:off x="5545295" y="4036703"/>
                <a:ext cx="1605321" cy="739360"/>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不同服务专家之间的不均衡</a:t>
                </a:r>
              </a:p>
            </p:txBody>
          </p:sp>
          <p:sp>
            <p:nvSpPr>
              <p:cNvPr id="13" name="矩形 12">
                <a:extLst>
                  <a:ext uri="{FF2B5EF4-FFF2-40B4-BE49-F238E27FC236}">
                    <a16:creationId xmlns:a16="http://schemas.microsoft.com/office/drawing/2014/main" id="{D3097590-F3A8-47AF-9CC5-D05FFCF5AAD5}"/>
                  </a:ext>
                </a:extLst>
              </p:cNvPr>
              <p:cNvSpPr/>
              <p:nvPr/>
            </p:nvSpPr>
            <p:spPr>
              <a:xfrm>
                <a:off x="2863899" y="2887307"/>
                <a:ext cx="2019385" cy="636896"/>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专家能力不均衡</a:t>
                </a:r>
              </a:p>
            </p:txBody>
          </p:sp>
        </p:grpSp>
        <p:sp>
          <p:nvSpPr>
            <p:cNvPr id="43" name="TextBox 42">
              <a:extLst>
                <a:ext uri="{FF2B5EF4-FFF2-40B4-BE49-F238E27FC236}">
                  <a16:creationId xmlns:a16="http://schemas.microsoft.com/office/drawing/2014/main" id="{B378960E-B993-48F0-A8F8-30A01278BBCD}"/>
                </a:ext>
              </a:extLst>
            </p:cNvPr>
            <p:cNvSpPr txBox="1"/>
            <p:nvPr/>
          </p:nvSpPr>
          <p:spPr>
            <a:xfrm>
              <a:off x="8097731" y="3110895"/>
              <a:ext cx="3626739" cy="3330335"/>
            </a:xfrm>
            <a:prstGeom prst="rect">
              <a:avLst/>
            </a:prstGeom>
            <a:noFill/>
            <a:ln w="6350">
              <a:noFill/>
              <a:miter lim="800000"/>
            </a:ln>
          </p:spPr>
          <p:txBody>
            <a:bodyPr wrap="square">
              <a:spAutoFit/>
            </a:bodyPr>
            <a:lstStyle/>
            <a:p>
              <a:pPr>
                <a:lnSpc>
                  <a:spcPct val="120000"/>
                </a:lnSpc>
              </a:pPr>
              <a:r>
                <a:rPr lang="zh-CN" altLang="en-US" sz="1400" b="1" dirty="0">
                  <a:solidFill>
                    <a:srgbClr val="FF6A00"/>
                  </a:solidFill>
                  <a:cs typeface="Arial" panose="020B0604020202020204" pitchFamily="34" charset="0"/>
                </a:rPr>
                <a:t>不同服务专家之间的不均衡</a:t>
              </a:r>
              <a:endParaRPr lang="en-US" altLang="zh-CN" sz="1400" b="0" i="0" u="none" strike="noStrike" dirty="0">
                <a:solidFill>
                  <a:srgbClr val="333333"/>
                </a:solidFill>
                <a:effectLst/>
                <a:latin typeface="-apple-system"/>
              </a:endParaRPr>
            </a:p>
            <a:p>
              <a:pPr algn="l">
                <a:lnSpc>
                  <a:spcPct val="120000"/>
                </a:lnSpc>
                <a:buFont typeface="Arial" panose="020B0604020202020204" pitchFamily="34" charset="0"/>
                <a:buChar char="•"/>
              </a:pPr>
              <a:r>
                <a:rPr lang="zh-CN" altLang="en-US" sz="1400" b="0" i="0" u="none" strike="noStrike" dirty="0">
                  <a:solidFill>
                    <a:srgbClr val="333333"/>
                  </a:solidFill>
                  <a:effectLst/>
                  <a:latin typeface="-apple-system"/>
                </a:rPr>
                <a:t>专家能力不均衡</a:t>
              </a:r>
              <a:endParaRPr lang="en-US" altLang="zh-CN" sz="1400" b="0" i="0" u="none" strike="noStrike" dirty="0">
                <a:solidFill>
                  <a:srgbClr val="333333"/>
                </a:solidFill>
                <a:effectLst/>
                <a:latin typeface="-apple-system"/>
              </a:endParaRPr>
            </a:p>
            <a:p>
              <a:pPr algn="l">
                <a:lnSpc>
                  <a:spcPct val="120000"/>
                </a:lnSpc>
                <a:buFont typeface="Arial" panose="020B0604020202020204" pitchFamily="34" charset="0"/>
                <a:buChar char="•"/>
              </a:pPr>
              <a:r>
                <a:rPr lang="zh-CN" altLang="en-US" sz="1400" b="0" i="0" u="none" strike="noStrike" dirty="0">
                  <a:solidFill>
                    <a:srgbClr val="333333"/>
                  </a:solidFill>
                  <a:effectLst/>
                  <a:latin typeface="-apple-system"/>
                </a:rPr>
                <a:t>问题处理时间不均衡</a:t>
              </a:r>
            </a:p>
            <a:p>
              <a:pPr marL="515938" lvl="2" indent="-287338">
                <a:lnSpc>
                  <a:spcPct val="120000"/>
                </a:lnSpc>
                <a:spcAft>
                  <a:spcPts val="300"/>
                </a:spcAft>
                <a:buFont typeface="Arial" panose="020B0604020202020204" pitchFamily="34" charset="0"/>
                <a:buChar char="—"/>
              </a:pPr>
              <a:r>
                <a:rPr lang="zh-CN" altLang="en-US" sz="1400" dirty="0">
                  <a:solidFill>
                    <a:srgbClr val="333333"/>
                  </a:solidFill>
                  <a:latin typeface="-apple-system"/>
                </a:rPr>
                <a:t>问题难度是不同的、随机的。</a:t>
              </a:r>
              <a:endParaRPr lang="en-US" altLang="zh-CN" sz="1400" dirty="0">
                <a:solidFill>
                  <a:srgbClr val="333333"/>
                </a:solidFill>
                <a:latin typeface="-apple-system"/>
              </a:endParaRPr>
            </a:p>
            <a:p>
              <a:pPr marL="515938" lvl="2" indent="-287338">
                <a:lnSpc>
                  <a:spcPct val="120000"/>
                </a:lnSpc>
                <a:spcAft>
                  <a:spcPts val="300"/>
                </a:spcAft>
                <a:buFont typeface="Arial" panose="020B0604020202020204" pitchFamily="34" charset="0"/>
                <a:buChar char="—"/>
              </a:pPr>
              <a:r>
                <a:rPr lang="zh-CN" altLang="en-US" sz="1400" dirty="0">
                  <a:solidFill>
                    <a:srgbClr val="333333"/>
                  </a:solidFill>
                  <a:latin typeface="-apple-system"/>
                </a:rPr>
                <a:t>不同服务专家对每类问题的熟悉程度不同</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a:t>
              </a:r>
            </a:p>
            <a:p>
              <a:pPr algn="l">
                <a:lnSpc>
                  <a:spcPct val="120000"/>
                </a:lnSpc>
                <a:buFont typeface="Arial" panose="020B0604020202020204" pitchFamily="34" charset="0"/>
                <a:buChar char="•"/>
              </a:pPr>
              <a:r>
                <a:rPr lang="zh-CN" altLang="en-US" sz="1400" b="0" i="0" u="none" strike="noStrike" dirty="0">
                  <a:solidFill>
                    <a:srgbClr val="333333"/>
                  </a:solidFill>
                  <a:effectLst/>
                  <a:latin typeface="-apple-system"/>
                </a:rPr>
                <a:t>问题类型分布不均衡</a:t>
              </a:r>
            </a:p>
            <a:p>
              <a:pPr marL="515938" lvl="2" indent="-287338">
                <a:lnSpc>
                  <a:spcPct val="120000"/>
                </a:lnSpc>
                <a:spcAft>
                  <a:spcPts val="300"/>
                </a:spcAft>
                <a:buFont typeface="Arial" panose="020B0604020202020204" pitchFamily="34" charset="0"/>
                <a:buChar char="—"/>
              </a:pPr>
              <a:r>
                <a:rPr lang="zh-CN" altLang="en-US" sz="1400" dirty="0">
                  <a:solidFill>
                    <a:srgbClr val="333333"/>
                  </a:solidFill>
                  <a:latin typeface="-apple-system"/>
                </a:rPr>
                <a:t>不同问题类型的数量分布不同。</a:t>
              </a:r>
              <a:endParaRPr lang="en-US" altLang="zh-CN" sz="1400" dirty="0">
                <a:solidFill>
                  <a:srgbClr val="333333"/>
                </a:solidFill>
                <a:latin typeface="-apple-system"/>
              </a:endParaRPr>
            </a:p>
            <a:p>
              <a:pPr marL="515938" lvl="2" indent="-287338">
                <a:lnSpc>
                  <a:spcPct val="120000"/>
                </a:lnSpc>
                <a:spcAft>
                  <a:spcPts val="300"/>
                </a:spcAft>
                <a:buFont typeface="Arial" panose="020B0604020202020204" pitchFamily="34" charset="0"/>
                <a:buChar char="—"/>
              </a:pPr>
              <a:r>
                <a:rPr lang="zh-CN" altLang="en-US" sz="1400" dirty="0">
                  <a:solidFill>
                    <a:srgbClr val="333333"/>
                  </a:solidFill>
                  <a:latin typeface="-apple-system"/>
                </a:rPr>
                <a:t>专门的服务专家处理其他语言的服务问题。</a:t>
              </a:r>
            </a:p>
            <a:p>
              <a:pPr algn="l">
                <a:lnSpc>
                  <a:spcPct val="120000"/>
                </a:lnSpc>
                <a:buFont typeface="Arial" panose="020B0604020202020204" pitchFamily="34" charset="0"/>
                <a:buChar char="•"/>
              </a:pPr>
              <a:r>
                <a:rPr lang="zh-CN" altLang="en-US" sz="1400" b="0" i="0" u="none" strike="noStrike" dirty="0">
                  <a:solidFill>
                    <a:srgbClr val="333333"/>
                  </a:solidFill>
                  <a:effectLst/>
                  <a:latin typeface="-apple-system"/>
                </a:rPr>
                <a:t>问题到达时间不均衡：问题到达时间是不均衡的，每天有忙碌和非忙碌的时间段。</a:t>
              </a:r>
              <a:endParaRPr lang="en-US" altLang="zh-CN" sz="1400" b="0" i="0" u="none" strike="noStrike" dirty="0">
                <a:solidFill>
                  <a:srgbClr val="333333"/>
                </a:solidFill>
                <a:effectLst/>
                <a:latin typeface="-apple-system"/>
              </a:endParaRPr>
            </a:p>
          </p:txBody>
        </p:sp>
      </p:grpSp>
    </p:spTree>
    <p:extLst>
      <p:ext uri="{BB962C8B-B14F-4D97-AF65-F5344CB8AC3E}">
        <p14:creationId xmlns:p14="http://schemas.microsoft.com/office/powerpoint/2010/main" val="8837119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3D2A67C-6B79-4A2B-9711-37A1B67D8CF6}"/>
              </a:ext>
            </a:extLst>
          </p:cNvPr>
          <p:cNvSpPr>
            <a:spLocks noGrp="1"/>
          </p:cNvSpPr>
          <p:nvPr>
            <p:ph type="title"/>
          </p:nvPr>
        </p:nvSpPr>
        <p:spPr/>
        <p:txBody>
          <a:bodyPr/>
          <a:lstStyle/>
          <a:p>
            <a:r>
              <a:rPr lang="zh-CN" altLang="en-US" sz="2400" dirty="0"/>
              <a:t>服务专家工作体验解决方案</a:t>
            </a:r>
            <a:endParaRPr lang="zh-CN" altLang="en-US" dirty="0"/>
          </a:p>
        </p:txBody>
      </p:sp>
      <p:sp>
        <p:nvSpPr>
          <p:cNvPr id="3" name="副标题 2">
            <a:extLst>
              <a:ext uri="{FF2B5EF4-FFF2-40B4-BE49-F238E27FC236}">
                <a16:creationId xmlns:a16="http://schemas.microsoft.com/office/drawing/2014/main" id="{AF5E6665-C90E-4CCB-AF2A-979E1FF07E6E}"/>
              </a:ext>
            </a:extLst>
          </p:cNvPr>
          <p:cNvSpPr>
            <a:spLocks noGrp="1"/>
          </p:cNvSpPr>
          <p:nvPr>
            <p:ph type="subTitle" idx="1"/>
          </p:nvPr>
        </p:nvSpPr>
        <p:spPr/>
        <p:txBody>
          <a:bodyPr/>
          <a:lstStyle/>
          <a:p>
            <a:r>
              <a:rPr lang="zh-CN" altLang="en-US" dirty="0"/>
              <a:t>同一服务专家和不同服务专家不均衡分析</a:t>
            </a:r>
          </a:p>
          <a:p>
            <a:endParaRPr lang="zh-CN" altLang="en-US" dirty="0"/>
          </a:p>
        </p:txBody>
      </p:sp>
      <p:grpSp>
        <p:nvGrpSpPr>
          <p:cNvPr id="4" name="组合 3">
            <a:extLst>
              <a:ext uri="{FF2B5EF4-FFF2-40B4-BE49-F238E27FC236}">
                <a16:creationId xmlns:a16="http://schemas.microsoft.com/office/drawing/2014/main" id="{25D83149-57EC-41FE-AE72-8B2A9F6AD706}"/>
              </a:ext>
            </a:extLst>
          </p:cNvPr>
          <p:cNvGrpSpPr/>
          <p:nvPr/>
        </p:nvGrpSpPr>
        <p:grpSpPr>
          <a:xfrm>
            <a:off x="6622163" y="1227410"/>
            <a:ext cx="5226939" cy="5205927"/>
            <a:chOff x="750045" y="1628016"/>
            <a:chExt cx="5226939" cy="5205927"/>
          </a:xfrm>
        </p:grpSpPr>
        <mc:AlternateContent xmlns:mc="http://schemas.openxmlformats.org/markup-compatibility/2006" xmlns:a14="http://schemas.microsoft.com/office/drawing/2010/main">
          <mc:Choice Requires="a14">
            <p:sp>
              <p:nvSpPr>
                <p:cNvPr id="5" name="HeadingWithBodyText 23">
                  <a:extLst>
                    <a:ext uri="{FF2B5EF4-FFF2-40B4-BE49-F238E27FC236}">
                      <a16:creationId xmlns:a16="http://schemas.microsoft.com/office/drawing/2014/main" id="{B9238E6C-3166-40BF-AE9C-293F1F4434D6}"/>
                    </a:ext>
                  </a:extLst>
                </p:cNvPr>
                <p:cNvSpPr txBox="1"/>
                <p:nvPr>
                  <p:custDataLst>
                    <p:tags r:id="rId3"/>
                  </p:custDataLst>
                </p:nvPr>
              </p:nvSpPr>
              <p:spPr>
                <a:xfrm>
                  <a:off x="750045" y="2025458"/>
                  <a:ext cx="5226939" cy="4808485"/>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lnSpc>
                      <a:spcPct val="110000"/>
                    </a:lnSpc>
                    <a:spcAft>
                      <a:spcPts val="600"/>
                    </a:spcAft>
                  </a:pPr>
                  <a:r>
                    <a:rPr lang="zh-CN" altLang="en-US" b="1" dirty="0">
                      <a:latin typeface="微软雅黑" panose="020B0503020204020204" pitchFamily="34" charset="-122"/>
                      <a:ea typeface="微软雅黑" panose="020B0503020204020204" pitchFamily="34" charset="-122"/>
                    </a:rPr>
                    <a:t>问题分析：</a:t>
                  </a:r>
                  <a:endParaRPr lang="en-US" altLang="zh-CN" b="1"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r>
                    <a:rPr lang="zh-CN" altLang="en-US" dirty="0">
                      <a:latin typeface="微软雅黑" panose="020B0503020204020204" pitchFamily="34" charset="-122"/>
                      <a:ea typeface="微软雅黑" panose="020B0503020204020204" pitchFamily="34" charset="-122"/>
                    </a:rPr>
                    <a:t>不同服务专家之间存在负荷不均衡的现象，主要因为任务的类型、到达时间、处理时间不均衡问题，</a:t>
                  </a:r>
                  <a:r>
                    <a:rPr lang="zh-CN" altLang="en-US" b="1" dirty="0">
                      <a:solidFill>
                        <a:srgbClr val="FF6A00"/>
                      </a:solidFill>
                    </a:rPr>
                    <a:t>不同服务专家</a:t>
                  </a:r>
                  <a:r>
                    <a:rPr lang="zh-CN" altLang="en-US" dirty="0">
                      <a:latin typeface="微软雅黑" panose="020B0503020204020204" pitchFamily="34" charset="-122"/>
                      <a:ea typeface="微软雅黑" panose="020B0503020204020204" pitchFamily="34" charset="-122"/>
                    </a:rPr>
                    <a:t>之间的不均衡问题可以通过</a:t>
                  </a:r>
                  <a:r>
                    <a:rPr lang="zh-CN" altLang="en-US" b="1" dirty="0">
                      <a:solidFill>
                        <a:srgbClr val="FF6A00"/>
                      </a:solidFill>
                    </a:rPr>
                    <a:t>总体标准差评价</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10000"/>
                    </a:lnSpc>
                    <a:spcAft>
                      <a:spcPts val="600"/>
                    </a:spcAft>
                  </a:pPr>
                  <a:r>
                    <a:rPr lang="zh-CN" altLang="en-US" b="1" dirty="0">
                      <a:latin typeface="微软雅黑" panose="020B0503020204020204" pitchFamily="34" charset="-122"/>
                      <a:ea typeface="微软雅黑" panose="020B0503020204020204" pitchFamily="34" charset="-122"/>
                    </a:rPr>
                    <a:t>服务技术专家负荷评价指标：</a:t>
                  </a:r>
                  <a:endParaRPr lang="en-US" altLang="zh-CN" b="1"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r>
                    <a:rPr lang="zh-CN" altLang="en-US" dirty="0">
                      <a:latin typeface="微软雅黑" panose="020B0503020204020204" pitchFamily="34" charset="-122"/>
                      <a:ea typeface="微软雅黑" panose="020B0503020204020204" pitchFamily="34" charset="-122"/>
                    </a:rPr>
                    <a:t>服务技术专家</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负荷 </a:t>
                  </a:r>
                  <a:r>
                    <a:rPr lang="en-US" altLang="zh-CN" dirty="0">
                      <a:latin typeface="微软雅黑" panose="020B0503020204020204" pitchFamily="34" charset="-122"/>
                      <a:ea typeface="微软雅黑" panose="020B0503020204020204" pitchFamily="34" charset="-122"/>
                    </a:rPr>
                    <a:t>= </a:t>
                  </a:r>
                  <a:r>
                    <a:rPr lang="zh-CN" altLang="en-US" dirty="0">
                      <a:latin typeface="微软雅黑" panose="020B0503020204020204" pitchFamily="34" charset="-122"/>
                      <a:ea typeface="微软雅黑" panose="020B0503020204020204" pitchFamily="34" charset="-122"/>
                    </a:rPr>
                    <a:t>服务技术专家</a:t>
                  </a:r>
                  <a:r>
                    <a:rPr lang="en-US" altLang="zh-CN" dirty="0" err="1">
                      <a:latin typeface="微软雅黑" panose="020B0503020204020204" pitchFamily="34" charset="-122"/>
                      <a:ea typeface="微软雅黑" panose="020B0503020204020204" pitchFamily="34" charset="-122"/>
                    </a:rPr>
                    <a:t>i</a:t>
                  </a:r>
                  <a:r>
                    <a:rPr lang="zh-CN" altLang="en-US" dirty="0">
                      <a:latin typeface="微软雅黑" panose="020B0503020204020204" pitchFamily="34" charset="-122"/>
                      <a:ea typeface="微软雅黑" panose="020B0503020204020204" pitchFamily="34" charset="-122"/>
                    </a:rPr>
                    <a:t>的总工作时长</a:t>
                  </a:r>
                  <a:r>
                    <a:rPr lang="en-US" altLang="zh-CN" dirty="0">
                      <a:latin typeface="微软雅黑" panose="020B0503020204020204" pitchFamily="34" charset="-122"/>
                      <a:ea typeface="微软雅黑" panose="020B0503020204020204" pitchFamily="34" charset="-122"/>
                    </a:rPr>
                    <a:t>/</a:t>
                  </a:r>
                  <a:r>
                    <a:rPr lang="zh-CN" altLang="en-US" dirty="0">
                      <a:latin typeface="微软雅黑" panose="020B0503020204020204" pitchFamily="34" charset="-122"/>
                      <a:ea typeface="微软雅黑" panose="020B0503020204020204" pitchFamily="34" charset="-122"/>
                    </a:rPr>
                    <a:t>该专家标准工作时长</a:t>
                  </a:r>
                  <a:endParaRPr lang="en-US" altLang="zh-CN"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14:m>
                    <m:oMathPara xmlns:m="http://schemas.openxmlformats.org/officeDocument/2006/math">
                      <m:oMathParaPr>
                        <m:jc m:val="centerGroup"/>
                      </m:oMathParaPr>
                      <m:oMath xmlns:m="http://schemas.openxmlformats.org/officeDocument/2006/math">
                        <m:sSub>
                          <m:sSubPr>
                            <m:ctrlPr>
                              <a:rPr lang="en-US" altLang="zh-CN" i="1">
                                <a:latin typeface="Cambria Math" panose="02040503050406030204" pitchFamily="18" charset="0"/>
                                <a:ea typeface="微软雅黑" panose="020B0503020204020204" pitchFamily="34" charset="-122"/>
                              </a:rPr>
                            </m:ctrlPr>
                          </m:sSubPr>
                          <m:e>
                            <m:r>
                              <a:rPr lang="en-US" altLang="zh-CN" b="0" i="1" smtClean="0">
                                <a:latin typeface="Cambria Math" panose="02040503050406030204" pitchFamily="18" charset="0"/>
                                <a:ea typeface="微软雅黑" panose="020B0503020204020204" pitchFamily="34" charset="-122"/>
                              </a:rPr>
                              <m:t>𝐿</m:t>
                            </m:r>
                          </m:e>
                          <m:sub>
                            <m:r>
                              <a:rPr lang="en-US" altLang="zh-CN" i="1">
                                <a:latin typeface="Cambria Math" panose="02040503050406030204" pitchFamily="18" charset="0"/>
                                <a:ea typeface="微软雅黑" panose="020B0503020204020204" pitchFamily="34" charset="-122"/>
                              </a:rPr>
                              <m:t>𝑖</m:t>
                            </m:r>
                          </m:sub>
                        </m:sSub>
                        <m:r>
                          <a:rPr lang="en-US" altLang="zh-CN" b="0" i="1" smtClean="0">
                            <a:latin typeface="Cambria Math" panose="02040503050406030204" pitchFamily="18" charset="0"/>
                            <a:ea typeface="微软雅黑" panose="020B0503020204020204" pitchFamily="34" charset="-122"/>
                          </a:rPr>
                          <m:t>=</m:t>
                        </m:r>
                        <m:f>
                          <m:fPr>
                            <m:ctrlPr>
                              <a:rPr lang="en-US" altLang="zh-CN" b="0" i="1" smtClean="0">
                                <a:latin typeface="Cambria Math" panose="02040503050406030204" pitchFamily="18" charset="0"/>
                                <a:ea typeface="微软雅黑" panose="020B0503020204020204" pitchFamily="34" charset="-122"/>
                              </a:rPr>
                            </m:ctrlPr>
                          </m:fPr>
                          <m:num>
                            <m:nary>
                              <m:naryPr>
                                <m:chr m:val="∑"/>
                                <m:ctrlPr>
                                  <a:rPr lang="en-US" altLang="zh-CN" i="1">
                                    <a:latin typeface="Cambria Math" panose="02040503050406030204" pitchFamily="18" charset="0"/>
                                    <a:ea typeface="微软雅黑" panose="020B0503020204020204" pitchFamily="34" charset="-122"/>
                                  </a:rPr>
                                </m:ctrlPr>
                              </m:naryPr>
                              <m:sub>
                                <m:r>
                                  <m:rPr>
                                    <m:brk m:alnAt="23"/>
                                  </m:rPr>
                                  <a:rPr lang="en-US" altLang="zh-CN" i="1">
                                    <a:latin typeface="Cambria Math" panose="02040503050406030204" pitchFamily="18" charset="0"/>
                                    <a:ea typeface="微软雅黑" panose="020B0503020204020204" pitchFamily="34" charset="-122"/>
                                  </a:rPr>
                                  <m:t>𝑗</m:t>
                                </m:r>
                                <m:r>
                                  <a:rPr lang="en-US" altLang="zh-CN" i="1">
                                    <a:latin typeface="Cambria Math" panose="02040503050406030204" pitchFamily="18" charset="0"/>
                                    <a:ea typeface="微软雅黑" panose="020B0503020204020204" pitchFamily="34" charset="-122"/>
                                  </a:rPr>
                                  <m:t>=1</m:t>
                                </m:r>
                              </m:sub>
                              <m:sup>
                                <m:r>
                                  <a:rPr lang="en-US" altLang="zh-CN" i="1">
                                    <a:latin typeface="Cambria Math" panose="02040503050406030204" pitchFamily="18" charset="0"/>
                                    <a:ea typeface="微软雅黑" panose="020B0503020204020204" pitchFamily="34" charset="-122"/>
                                  </a:rPr>
                                  <m:t>𝐽</m:t>
                                </m:r>
                              </m:sup>
                              <m:e>
                                <m:sSubSup>
                                  <m:sSubSupPr>
                                    <m:ctrlPr>
                                      <a:rPr lang="en-US" altLang="zh-CN" i="1" smtClean="0">
                                        <a:latin typeface="Cambria Math" panose="02040503050406030204" pitchFamily="18" charset="0"/>
                                        <a:ea typeface="微软雅黑" panose="020B0503020204020204" pitchFamily="34" charset="-122"/>
                                      </a:rPr>
                                    </m:ctrlPr>
                                  </m:sSubSupPr>
                                  <m:e>
                                    <m:r>
                                      <a:rPr lang="en-US" altLang="zh-CN" b="0" i="1" smtClean="0">
                                        <a:latin typeface="Cambria Math" panose="02040503050406030204" pitchFamily="18" charset="0"/>
                                        <a:ea typeface="微软雅黑" panose="020B0503020204020204" pitchFamily="34" charset="-122"/>
                                      </a:rPr>
                                      <m:t>𝑡</m:t>
                                    </m:r>
                                  </m:e>
                                  <m:sub>
                                    <m:r>
                                      <a:rPr lang="en-US" altLang="zh-CN" b="0" i="1" smtClean="0">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𝑗</m:t>
                                    </m:r>
                                  </m:sub>
                                  <m:sup>
                                    <m:r>
                                      <a:rPr lang="en-US" altLang="zh-CN" i="1">
                                        <a:latin typeface="Cambria Math" panose="02040503050406030204" pitchFamily="18" charset="0"/>
                                        <a:ea typeface="微软雅黑" panose="020B0503020204020204" pitchFamily="34" charset="-122"/>
                                      </a:rPr>
                                      <m:t>𝑠𝑡𝑎𝑦</m:t>
                                    </m:r>
                                  </m:sup>
                                </m:sSubSup>
                              </m:e>
                            </m:nary>
                          </m:num>
                          <m:den>
                            <m:r>
                              <a:rPr lang="en-US" altLang="zh-CN" b="0" i="1" smtClean="0">
                                <a:latin typeface="Cambria Math" panose="02040503050406030204" pitchFamily="18" charset="0"/>
                                <a:ea typeface="微软雅黑" panose="020B0503020204020204" pitchFamily="34" charset="-122"/>
                              </a:rPr>
                              <m:t>60</m:t>
                            </m:r>
                            <m:r>
                              <a:rPr lang="zh-CN" altLang="en-US"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8</m:t>
                            </m:r>
                            <m:r>
                              <a:rPr lang="zh-CN" altLang="en-US" i="1">
                                <a:latin typeface="Cambria Math" panose="02040503050406030204" pitchFamily="18" charset="0"/>
                                <a:ea typeface="微软雅黑" panose="020B0503020204020204" pitchFamily="34" charset="-122"/>
                              </a:rPr>
                              <m:t>∗</m:t>
                            </m:r>
                            <m:r>
                              <a:rPr lang="en-US" altLang="zh-CN" b="0" i="1" smtClean="0">
                                <a:latin typeface="Cambria Math" panose="02040503050406030204" pitchFamily="18" charset="0"/>
                                <a:ea typeface="微软雅黑" panose="020B0503020204020204" pitchFamily="34" charset="-122"/>
                              </a:rPr>
                              <m:t>3</m:t>
                            </m:r>
                          </m:den>
                        </m:f>
                      </m:oMath>
                    </m:oMathPara>
                  </a14:m>
                  <a:endParaRPr lang="en-US" altLang="zh-CN" sz="1800" i="1" dirty="0">
                    <a:latin typeface="Cambria Math" panose="02040503050406030204" pitchFamily="18" charset="0"/>
                    <a:ea typeface="微软雅黑" panose="020B0503020204020204" pitchFamily="34" charset="-122"/>
                  </a:endParaRPr>
                </a:p>
                <a:p>
                  <a:pPr marL="3175" lvl="1" indent="0">
                    <a:lnSpc>
                      <a:spcPct val="110000"/>
                    </a:lnSpc>
                    <a:spcAft>
                      <a:spcPts val="600"/>
                    </a:spcAft>
                    <a:buNone/>
                  </a:pPr>
                  <a14:m>
                    <m:oMathPara xmlns:m="http://schemas.openxmlformats.org/officeDocument/2006/math">
                      <m:oMathParaPr>
                        <m:jc m:val="center"/>
                      </m:oMathParaPr>
                      <m:oMath xmlns:m="http://schemas.openxmlformats.org/officeDocument/2006/math">
                        <m:sSubSup>
                          <m:sSubSupPr>
                            <m:ctrlPr>
                              <a:rPr lang="en-US" altLang="zh-CN" sz="1600" i="1" smtClean="0">
                                <a:latin typeface="Cambria Math" panose="02040503050406030204" pitchFamily="18" charset="0"/>
                                <a:ea typeface="微软雅黑" panose="020B0503020204020204" pitchFamily="34" charset="-122"/>
                              </a:rPr>
                            </m:ctrlPr>
                          </m:sSubSupPr>
                          <m:e>
                            <m:r>
                              <a:rPr lang="en-US" altLang="zh-CN" sz="1600">
                                <a:latin typeface="Cambria Math" panose="02040503050406030204" pitchFamily="18" charset="0"/>
                                <a:ea typeface="微软雅黑" panose="020B0503020204020204" pitchFamily="34" charset="-122"/>
                              </a:rPr>
                              <m:t>𝒕</m:t>
                            </m:r>
                          </m:e>
                          <m:sub>
                            <m:r>
                              <m:rPr>
                                <m:sty m:val="p"/>
                              </m:rPr>
                              <a:rPr lang="en-US" altLang="zh-CN" i="1">
                                <a:latin typeface="Cambria Math" panose="02040503050406030204" pitchFamily="18" charset="0"/>
                                <a:ea typeface="微软雅黑" panose="020B0503020204020204" pitchFamily="34" charset="-122"/>
                              </a:rPr>
                              <m:t>i</m:t>
                            </m:r>
                            <m:r>
                              <a:rPr lang="en-US" altLang="zh-CN" b="0" i="0" smtClean="0">
                                <a:latin typeface="Cambria Math" panose="02040503050406030204" pitchFamily="18" charset="0"/>
                                <a:ea typeface="微软雅黑" panose="020B0503020204020204" pitchFamily="34" charset="-122"/>
                              </a:rPr>
                              <m:t>,</m:t>
                            </m:r>
                            <m:r>
                              <a:rPr lang="en-US" altLang="zh-CN" sz="1600">
                                <a:latin typeface="Cambria Math" panose="02040503050406030204" pitchFamily="18" charset="0"/>
                                <a:ea typeface="微软雅黑" panose="020B0503020204020204" pitchFamily="34" charset="-122"/>
                              </a:rPr>
                              <m:t>𝒋</m:t>
                            </m:r>
                          </m:sub>
                          <m:sup>
                            <m:r>
                              <a:rPr lang="en-US" altLang="zh-CN" sz="1600" b="0" i="1" smtClean="0">
                                <a:latin typeface="Cambria Math" panose="02040503050406030204" pitchFamily="18" charset="0"/>
                                <a:ea typeface="微软雅黑" panose="020B0503020204020204" pitchFamily="34" charset="-122"/>
                              </a:rPr>
                              <m:t>𝑠𝑡𝑎𝑦</m:t>
                            </m:r>
                          </m:sup>
                        </m:sSubSup>
                        <m:r>
                          <a:rPr lang="en-US" altLang="zh-CN" sz="1600" b="0" i="1" smtClean="0">
                            <a:latin typeface="Cambria Math" panose="02040503050406030204" pitchFamily="18" charset="0"/>
                            <a:ea typeface="微软雅黑" panose="020B0503020204020204" pitchFamily="34" charset="-122"/>
                          </a:rPr>
                          <m:t>:</m:t>
                        </m:r>
                        <m:r>
                          <a:rPr lang="zh-CN" altLang="en-US" i="1">
                            <a:latin typeface="Cambria Math" panose="02040503050406030204" pitchFamily="18" charset="0"/>
                            <a:ea typeface="微软雅黑" panose="020B0503020204020204" pitchFamily="34" charset="-122"/>
                          </a:rPr>
                          <m:t>任务</m:t>
                        </m:r>
                        <m:r>
                          <m:rPr>
                            <m:sty m:val="p"/>
                          </m:rPr>
                          <a:rPr lang="en-US" altLang="zh-CN" i="1" smtClean="0">
                            <a:latin typeface="Cambria Math" panose="02040503050406030204" pitchFamily="18" charset="0"/>
                            <a:ea typeface="微软雅黑" panose="020B0503020204020204" pitchFamily="34" charset="-122"/>
                          </a:rPr>
                          <m:t>j</m:t>
                        </m:r>
                        <m:r>
                          <a:rPr lang="zh-CN" altLang="en-US" i="1">
                            <a:latin typeface="Cambria Math" panose="02040503050406030204" pitchFamily="18" charset="0"/>
                            <a:ea typeface="微软雅黑" panose="020B0503020204020204" pitchFamily="34" charset="-122"/>
                          </a:rPr>
                          <m:t>在服务技术专家</m:t>
                        </m:r>
                        <m:r>
                          <m:rPr>
                            <m:sty m:val="p"/>
                          </m:rPr>
                          <a:rPr lang="en-US" altLang="zh-CN" i="1" smtClean="0">
                            <a:latin typeface="Cambria Math" panose="02040503050406030204" pitchFamily="18" charset="0"/>
                            <a:ea typeface="微软雅黑" panose="020B0503020204020204" pitchFamily="34" charset="-122"/>
                          </a:rPr>
                          <m:t>i</m:t>
                        </m:r>
                        <m:r>
                          <a:rPr lang="zh-CN" altLang="en-US" i="1">
                            <a:latin typeface="Cambria Math" panose="02040503050406030204" pitchFamily="18" charset="0"/>
                            <a:ea typeface="微软雅黑" panose="020B0503020204020204" pitchFamily="34" charset="-122"/>
                          </a:rPr>
                          <m:t>处</m:t>
                        </m:r>
                        <m:r>
                          <a:rPr lang="zh-CN" altLang="en-US" i="1" smtClean="0">
                            <a:latin typeface="Cambria Math" panose="02040503050406030204" pitchFamily="18" charset="0"/>
                            <a:ea typeface="微软雅黑" panose="020B0503020204020204" pitchFamily="34" charset="-122"/>
                          </a:rPr>
                          <m:t>停留的时长</m:t>
                        </m:r>
                      </m:oMath>
                    </m:oMathPara>
                  </a14:m>
                  <a:endParaRPr lang="en-US" altLang="zh-CN" dirty="0">
                    <a:latin typeface="微软雅黑" panose="020B0503020204020204" pitchFamily="34" charset="-122"/>
                    <a:ea typeface="微软雅黑" panose="020B0503020204020204" pitchFamily="34" charset="-122"/>
                  </a:endParaRPr>
                </a:p>
                <a:p>
                  <a:pPr lvl="1">
                    <a:lnSpc>
                      <a:spcPct val="110000"/>
                    </a:lnSpc>
                    <a:spcAft>
                      <a:spcPts val="600"/>
                    </a:spcAft>
                  </a:pPr>
                  <a:r>
                    <a:rPr lang="zh-CN" altLang="en-US" b="1" dirty="0">
                      <a:latin typeface="微软雅黑" panose="020B0503020204020204" pitchFamily="34" charset="-122"/>
                      <a:ea typeface="微软雅黑" panose="020B0503020204020204" pitchFamily="34" charset="-122"/>
                    </a:rPr>
                    <a:t>服务技术专家负荷的总体标准差：</a:t>
                  </a:r>
                  <a:endParaRPr lang="en-US" altLang="zh-CN" b="1"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14:m>
                    <m:oMathPara xmlns:m="http://schemas.openxmlformats.org/officeDocument/2006/math">
                      <m:oMathParaPr>
                        <m:jc m:val="centerGroup"/>
                      </m:oMathParaPr>
                      <m:oMath xmlns:m="http://schemas.openxmlformats.org/officeDocument/2006/math">
                        <m:sSub>
                          <m:sSubPr>
                            <m:ctrlPr>
                              <a:rPr lang="en-US" altLang="zh-CN" i="1" smtClean="0">
                                <a:latin typeface="Cambria Math" panose="02040503050406030204" pitchFamily="18" charset="0"/>
                                <a:ea typeface="微软雅黑" panose="020B0503020204020204" pitchFamily="34" charset="-122"/>
                              </a:rPr>
                            </m:ctrlPr>
                          </m:sSubPr>
                          <m:e>
                            <m:r>
                              <a:rPr lang="zh-CN" altLang="en-US" b="0" i="1" smtClean="0">
                                <a:latin typeface="Cambria Math" panose="02040503050406030204" pitchFamily="18" charset="0"/>
                                <a:ea typeface="微软雅黑" panose="020B0503020204020204" pitchFamily="34" charset="-122"/>
                              </a:rPr>
                              <m:t>𝜎</m:t>
                            </m:r>
                          </m:e>
                          <m:sub>
                            <m:r>
                              <a:rPr lang="en-US" altLang="zh-CN" b="0" i="1" smtClean="0">
                                <a:latin typeface="Cambria Math" panose="02040503050406030204" pitchFamily="18" charset="0"/>
                                <a:ea typeface="微软雅黑" panose="020B0503020204020204" pitchFamily="34" charset="-122"/>
                              </a:rPr>
                              <m:t>𝐿</m:t>
                            </m:r>
                          </m:sub>
                        </m:sSub>
                        <m:r>
                          <a:rPr lang="en-US" altLang="zh-CN" b="0" i="1" smtClean="0">
                            <a:latin typeface="Cambria Math" panose="02040503050406030204" pitchFamily="18" charset="0"/>
                            <a:ea typeface="微软雅黑" panose="020B0503020204020204" pitchFamily="34" charset="-122"/>
                          </a:rPr>
                          <m:t> </m:t>
                        </m:r>
                        <m:r>
                          <a:rPr lang="en-US" altLang="zh-CN" b="0" i="1">
                            <a:latin typeface="Cambria Math" panose="02040503050406030204" pitchFamily="18" charset="0"/>
                            <a:ea typeface="微软雅黑" panose="020B0503020204020204" pitchFamily="34" charset="-122"/>
                          </a:rPr>
                          <m:t>=</m:t>
                        </m:r>
                        <m:rad>
                          <m:radPr>
                            <m:degHide m:val="on"/>
                            <m:ctrlPr>
                              <a:rPr lang="en-US" altLang="zh-CN" i="1" smtClean="0">
                                <a:latin typeface="Cambria Math" panose="02040503050406030204" pitchFamily="18" charset="0"/>
                                <a:ea typeface="微软雅黑" panose="020B0503020204020204" pitchFamily="34" charset="-122"/>
                              </a:rPr>
                            </m:ctrlPr>
                          </m:radPr>
                          <m:deg/>
                          <m:e>
                            <m:f>
                              <m:fPr>
                                <m:ctrlPr>
                                  <a:rPr lang="en-US" altLang="zh-CN" i="1" smtClean="0">
                                    <a:latin typeface="Cambria Math" panose="02040503050406030204" pitchFamily="18" charset="0"/>
                                    <a:ea typeface="微软雅黑" panose="020B0503020204020204" pitchFamily="34" charset="-122"/>
                                  </a:rPr>
                                </m:ctrlPr>
                              </m:fPr>
                              <m:num>
                                <m:nary>
                                  <m:naryPr>
                                    <m:chr m:val="∑"/>
                                    <m:ctrlPr>
                                      <a:rPr lang="en-US" altLang="zh-CN" i="1" smtClean="0">
                                        <a:latin typeface="Cambria Math" panose="02040503050406030204" pitchFamily="18" charset="0"/>
                                        <a:ea typeface="微软雅黑" panose="020B0503020204020204" pitchFamily="34" charset="-122"/>
                                      </a:rPr>
                                    </m:ctrlPr>
                                  </m:naryPr>
                                  <m:sub>
                                    <m:r>
                                      <m:rPr>
                                        <m:brk m:alnAt="23"/>
                                      </m:rPr>
                                      <a:rPr lang="en-US" altLang="zh-CN" b="0" i="1">
                                        <a:latin typeface="Cambria Math" panose="02040503050406030204" pitchFamily="18" charset="0"/>
                                        <a:ea typeface="微软雅黑" panose="020B0503020204020204" pitchFamily="34" charset="-122"/>
                                      </a:rPr>
                                      <m:t>𝑖</m:t>
                                    </m:r>
                                    <m:r>
                                      <a:rPr lang="en-US" altLang="zh-CN" b="0" i="1" smtClean="0">
                                        <a:latin typeface="Cambria Math" panose="02040503050406030204" pitchFamily="18" charset="0"/>
                                        <a:ea typeface="微软雅黑" panose="020B0503020204020204" pitchFamily="34" charset="-122"/>
                                      </a:rPr>
                                      <m:t>=1</m:t>
                                    </m:r>
                                  </m:sub>
                                  <m:sup>
                                    <m:r>
                                      <a:rPr lang="en-US" altLang="zh-CN" b="0" i="1" smtClean="0">
                                        <a:latin typeface="Cambria Math" panose="02040503050406030204" pitchFamily="18" charset="0"/>
                                        <a:ea typeface="微软雅黑" panose="020B0503020204020204" pitchFamily="34" charset="-122"/>
                                      </a:rPr>
                                      <m:t>𝐼</m:t>
                                    </m:r>
                                  </m:sup>
                                  <m:e>
                                    <m:sSup>
                                      <m:sSupPr>
                                        <m:ctrlPr>
                                          <a:rPr lang="en-US" altLang="zh-CN" i="1" smtClean="0">
                                            <a:latin typeface="Cambria Math" panose="02040503050406030204" pitchFamily="18" charset="0"/>
                                            <a:ea typeface="微软雅黑" panose="020B0503020204020204" pitchFamily="34" charset="-122"/>
                                          </a:rPr>
                                        </m:ctrlPr>
                                      </m:sSupPr>
                                      <m:e>
                                        <m:d>
                                          <m:dPr>
                                            <m:begChr m:val="（"/>
                                            <m:endChr m:val="）"/>
                                            <m:ctrlPr>
                                              <a:rPr lang="zh-CN" altLang="en-US" i="1">
                                                <a:latin typeface="Cambria Math" panose="02040503050406030204" pitchFamily="18" charset="0"/>
                                                <a:ea typeface="微软雅黑" panose="020B0503020204020204" pitchFamily="34" charset="-122"/>
                                              </a:rPr>
                                            </m:ctrlPr>
                                          </m:dPr>
                                          <m:e>
                                            <m:sSub>
                                              <m:sSubPr>
                                                <m:ctrlPr>
                                                  <a:rPr lang="en-US" altLang="zh-CN" i="1">
                                                    <a:latin typeface="Cambria Math" panose="02040503050406030204" pitchFamily="18" charset="0"/>
                                                    <a:ea typeface="微软雅黑" panose="020B0503020204020204" pitchFamily="34" charset="-122"/>
                                                  </a:rPr>
                                                </m:ctrlPr>
                                              </m:sSubPr>
                                              <m:e>
                                                <m:r>
                                                  <a:rPr lang="en-US" altLang="zh-CN" b="0" i="1">
                                                    <a:latin typeface="Cambria Math" panose="02040503050406030204" pitchFamily="18" charset="0"/>
                                                    <a:ea typeface="微软雅黑" panose="020B0503020204020204" pitchFamily="34" charset="-122"/>
                                                  </a:rPr>
                                                  <m:t>𝐿</m:t>
                                                </m:r>
                                              </m:e>
                                              <m:sub>
                                                <m:r>
                                                  <a:rPr lang="en-US" altLang="zh-CN" b="0" i="1">
                                                    <a:latin typeface="Cambria Math" panose="02040503050406030204" pitchFamily="18" charset="0"/>
                                                    <a:ea typeface="微软雅黑" panose="020B0503020204020204" pitchFamily="34" charset="-122"/>
                                                  </a:rPr>
                                                  <m:t>𝑖</m:t>
                                                </m:r>
                                              </m:sub>
                                            </m:sSub>
                                            <m:r>
                                              <a:rPr lang="en-US" altLang="zh-CN" b="0" i="1">
                                                <a:latin typeface="Cambria Math" panose="02040503050406030204" pitchFamily="18" charset="0"/>
                                                <a:ea typeface="微软雅黑" panose="020B0503020204020204" pitchFamily="34" charset="-122"/>
                                              </a:rPr>
                                              <m:t>−</m:t>
                                            </m:r>
                                            <m:acc>
                                              <m:accPr>
                                                <m:chr m:val="̅"/>
                                                <m:ctrlPr>
                                                  <a:rPr lang="en-US" altLang="zh-CN" i="1">
                                                    <a:latin typeface="Cambria Math" panose="02040503050406030204" pitchFamily="18" charset="0"/>
                                                    <a:ea typeface="微软雅黑" panose="020B0503020204020204" pitchFamily="34" charset="-122"/>
                                                  </a:rPr>
                                                </m:ctrlPr>
                                              </m:accPr>
                                              <m:e>
                                                <m:r>
                                                  <a:rPr lang="en-US" altLang="zh-CN" b="0" i="1">
                                                    <a:latin typeface="Cambria Math" panose="02040503050406030204" pitchFamily="18" charset="0"/>
                                                    <a:ea typeface="微软雅黑" panose="020B0503020204020204" pitchFamily="34" charset="-122"/>
                                                  </a:rPr>
                                                  <m:t>𝐿</m:t>
                                                </m:r>
                                              </m:e>
                                            </m:acc>
                                          </m:e>
                                        </m:d>
                                      </m:e>
                                      <m:sup>
                                        <m:r>
                                          <a:rPr lang="en-US" altLang="zh-CN" b="0" i="1" smtClean="0">
                                            <a:latin typeface="Cambria Math" panose="02040503050406030204" pitchFamily="18" charset="0"/>
                                            <a:ea typeface="微软雅黑" panose="020B0503020204020204" pitchFamily="34" charset="-122"/>
                                          </a:rPr>
                                          <m:t>2</m:t>
                                        </m:r>
                                      </m:sup>
                                    </m:sSup>
                                  </m:e>
                                </m:nary>
                              </m:num>
                              <m:den>
                                <m:r>
                                  <a:rPr lang="en-US" altLang="zh-CN" b="0" i="1" smtClean="0">
                                    <a:latin typeface="Cambria Math" panose="02040503050406030204" pitchFamily="18" charset="0"/>
                                    <a:ea typeface="微软雅黑" panose="020B0503020204020204" pitchFamily="34" charset="-122"/>
                                  </a:rPr>
                                  <m:t>𝐼</m:t>
                                </m:r>
                              </m:den>
                            </m:f>
                          </m:e>
                        </m:rad>
                      </m:oMath>
                    </m:oMathPara>
                  </a14:m>
                  <a:endParaRPr lang="en-US" altLang="zh-CN" sz="1800" i="1" dirty="0">
                    <a:latin typeface="微软雅黑" panose="020B0503020204020204" pitchFamily="34" charset="-122"/>
                    <a:ea typeface="微软雅黑" panose="020B0503020204020204" pitchFamily="34" charset="-122"/>
                  </a:endParaRPr>
                </a:p>
                <a:p>
                  <a:pPr marL="3175" lvl="1" indent="0">
                    <a:lnSpc>
                      <a:spcPct val="120000"/>
                    </a:lnSpc>
                    <a:spcAft>
                      <a:spcPts val="600"/>
                    </a:spcAft>
                    <a:buNone/>
                  </a:pPr>
                  <a:endParaRPr lang="en-US" altLang="zh-CN" dirty="0">
                    <a:latin typeface="微软雅黑" panose="020B0503020204020204" pitchFamily="34" charset="-122"/>
                    <a:ea typeface="微软雅黑" panose="020B0503020204020204" pitchFamily="34" charset="-122"/>
                  </a:endParaRPr>
                </a:p>
              </p:txBody>
            </p:sp>
          </mc:Choice>
          <mc:Fallback xmlns="">
            <p:sp>
              <p:nvSpPr>
                <p:cNvPr id="5" name="HeadingWithBodyText 23">
                  <a:extLst>
                    <a:ext uri="{FF2B5EF4-FFF2-40B4-BE49-F238E27FC236}">
                      <a16:creationId xmlns:a16="http://schemas.microsoft.com/office/drawing/2014/main" id="{B9238E6C-3166-40BF-AE9C-293F1F4434D6}"/>
                    </a:ext>
                  </a:extLst>
                </p:cNvPr>
                <p:cNvSpPr txBox="1">
                  <a:spLocks noRot="1" noChangeAspect="1" noMove="1" noResize="1" noEditPoints="1" noAdjustHandles="1" noChangeArrowheads="1" noChangeShapeType="1" noTextEdit="1"/>
                </p:cNvSpPr>
                <p:nvPr>
                  <p:custDataLst>
                    <p:tags r:id="rId7"/>
                  </p:custDataLst>
                </p:nvPr>
              </p:nvSpPr>
              <p:spPr>
                <a:xfrm>
                  <a:off x="750045" y="2025458"/>
                  <a:ext cx="5226939" cy="4808485"/>
                </a:xfrm>
                <a:prstGeom prst="rect">
                  <a:avLst/>
                </a:prstGeom>
                <a:blipFill>
                  <a:blip r:embed="rId8"/>
                  <a:stretch>
                    <a:fillRect l="-2214" t="-1269" r="-233"/>
                  </a:stretch>
                </a:blipFill>
              </p:spPr>
              <p:txBody>
                <a:bodyPr/>
                <a:lstStyle/>
                <a:p>
                  <a:r>
                    <a:rPr lang="zh-CN" altLang="en-US">
                      <a:noFill/>
                    </a:rPr>
                    <a:t> </a:t>
                  </a:r>
                </a:p>
              </p:txBody>
            </p:sp>
          </mc:Fallback>
        </mc:AlternateContent>
        <p:sp>
          <p:nvSpPr>
            <p:cNvPr id="6" name="TextBox 14">
              <a:extLst>
                <a:ext uri="{FF2B5EF4-FFF2-40B4-BE49-F238E27FC236}">
                  <a16:creationId xmlns:a16="http://schemas.microsoft.com/office/drawing/2014/main" id="{759ECEA4-6470-4C68-91BA-8D3161947B95}"/>
                </a:ext>
              </a:extLst>
            </p:cNvPr>
            <p:cNvSpPr txBox="1"/>
            <p:nvPr/>
          </p:nvSpPr>
          <p:spPr>
            <a:xfrm>
              <a:off x="750045" y="1628016"/>
              <a:ext cx="2257028" cy="246221"/>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不同服务专家不均衡分析</a:t>
              </a:r>
              <a:endParaRPr lang="en-US" b="1" dirty="0"/>
            </a:p>
          </p:txBody>
        </p:sp>
        <p:cxnSp>
          <p:nvCxnSpPr>
            <p:cNvPr id="7" name="LineBasicImpact 41">
              <a:extLst>
                <a:ext uri="{FF2B5EF4-FFF2-40B4-BE49-F238E27FC236}">
                  <a16:creationId xmlns:a16="http://schemas.microsoft.com/office/drawing/2014/main" id="{71E13D41-C438-40FB-8D9B-29F75536F401}"/>
                </a:ext>
              </a:extLst>
            </p:cNvPr>
            <p:cNvCxnSpPr>
              <a:cxnSpLocks/>
            </p:cNvCxnSpPr>
            <p:nvPr>
              <p:custDataLst>
                <p:tags r:id="rId4"/>
              </p:custDataLst>
            </p:nvPr>
          </p:nvCxnSpPr>
          <p:spPr>
            <a:xfrm>
              <a:off x="750045" y="1950366"/>
              <a:ext cx="5065776"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0A8A2E34-7805-461A-A298-CFAE7B90D53D}"/>
              </a:ext>
            </a:extLst>
          </p:cNvPr>
          <p:cNvGrpSpPr/>
          <p:nvPr/>
        </p:nvGrpSpPr>
        <p:grpSpPr>
          <a:xfrm>
            <a:off x="554736" y="1227410"/>
            <a:ext cx="5226939" cy="5205927"/>
            <a:chOff x="6622161" y="1218803"/>
            <a:chExt cx="5226939" cy="5205927"/>
          </a:xfrm>
        </p:grpSpPr>
        <p:sp>
          <p:nvSpPr>
            <p:cNvPr id="9" name="TextBox 14">
              <a:extLst>
                <a:ext uri="{FF2B5EF4-FFF2-40B4-BE49-F238E27FC236}">
                  <a16:creationId xmlns:a16="http://schemas.microsoft.com/office/drawing/2014/main" id="{AFB84970-40B8-497F-B001-BEC69E629332}"/>
                </a:ext>
              </a:extLst>
            </p:cNvPr>
            <p:cNvSpPr txBox="1"/>
            <p:nvPr/>
          </p:nvSpPr>
          <p:spPr>
            <a:xfrm>
              <a:off x="6622161" y="1218803"/>
              <a:ext cx="3282950" cy="246221"/>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同一服务专家不均衡分析及解决方案</a:t>
              </a:r>
              <a:endParaRPr lang="en-US" b="1" dirty="0"/>
            </a:p>
          </p:txBody>
        </p:sp>
        <p:cxnSp>
          <p:nvCxnSpPr>
            <p:cNvPr id="10" name="LineBasicImpact 41">
              <a:extLst>
                <a:ext uri="{FF2B5EF4-FFF2-40B4-BE49-F238E27FC236}">
                  <a16:creationId xmlns:a16="http://schemas.microsoft.com/office/drawing/2014/main" id="{ADD7C154-4632-4AD7-A2DE-DA88E714E692}"/>
                </a:ext>
              </a:extLst>
            </p:cNvPr>
            <p:cNvCxnSpPr>
              <a:cxnSpLocks/>
            </p:cNvCxnSpPr>
            <p:nvPr>
              <p:custDataLst>
                <p:tags r:id="rId1"/>
              </p:custDataLst>
            </p:nvPr>
          </p:nvCxnSpPr>
          <p:spPr>
            <a:xfrm>
              <a:off x="6622161" y="1541153"/>
              <a:ext cx="5015103"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4" name="HeadingWithBodyText 23">
                  <a:extLst>
                    <a:ext uri="{FF2B5EF4-FFF2-40B4-BE49-F238E27FC236}">
                      <a16:creationId xmlns:a16="http://schemas.microsoft.com/office/drawing/2014/main" id="{0A1FF5FE-A45A-4A41-BB20-CCDDA42C58BD}"/>
                    </a:ext>
                  </a:extLst>
                </p:cNvPr>
                <p:cNvSpPr txBox="1"/>
                <p:nvPr>
                  <p:custDataLst>
                    <p:tags r:id="rId2"/>
                  </p:custDataLst>
                </p:nvPr>
              </p:nvSpPr>
              <p:spPr>
                <a:xfrm>
                  <a:off x="6622161" y="1616245"/>
                  <a:ext cx="5226939" cy="4808485"/>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lnSpc>
                      <a:spcPct val="110000"/>
                    </a:lnSpc>
                    <a:spcAft>
                      <a:spcPts val="600"/>
                    </a:spcAft>
                  </a:pPr>
                  <a:r>
                    <a:rPr lang="zh-CN" altLang="en-US" b="1" dirty="0">
                      <a:latin typeface="微软雅黑" panose="020B0503020204020204" pitchFamily="34" charset="-122"/>
                      <a:ea typeface="微软雅黑" panose="020B0503020204020204" pitchFamily="34" charset="-122"/>
                    </a:rPr>
                    <a:t>问题分析：</a:t>
                  </a:r>
                  <a:endParaRPr lang="en-US" altLang="zh-CN" b="1"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r>
                    <a:rPr lang="zh-CN" altLang="en-US" b="1" dirty="0">
                      <a:solidFill>
                        <a:srgbClr val="FF6A00"/>
                      </a:solidFill>
                    </a:rPr>
                    <a:t>同一服务专家之间</a:t>
                  </a:r>
                  <a:r>
                    <a:rPr lang="zh-CN" altLang="en-US" dirty="0">
                      <a:latin typeface="微软雅黑" panose="020B0503020204020204" pitchFamily="34" charset="-122"/>
                      <a:ea typeface="微软雅黑" panose="020B0503020204020204" pitchFamily="34" charset="-122"/>
                    </a:rPr>
                    <a:t>存在不均衡的现象，主要是因为服务专家所处的</a:t>
                  </a:r>
                  <a:r>
                    <a:rPr lang="zh-CN" altLang="en-US" b="1" dirty="0">
                      <a:solidFill>
                        <a:srgbClr val="FF6A00"/>
                      </a:solidFill>
                    </a:rPr>
                    <a:t>问题解决的阶段不同</a:t>
                  </a:r>
                  <a:r>
                    <a:rPr lang="zh-CN" altLang="en-US" dirty="0">
                      <a:latin typeface="微软雅黑" panose="020B0503020204020204" pitchFamily="34" charset="-122"/>
                      <a:ea typeface="微软雅黑" panose="020B0503020204020204" pitchFamily="34" charset="-122"/>
                    </a:rPr>
                    <a:t>，需要考虑问题所处阶段。</a:t>
                  </a:r>
                  <a:endParaRPr lang="en-US" altLang="zh-CN" dirty="0">
                    <a:latin typeface="微软雅黑" panose="020B0503020204020204" pitchFamily="34" charset="-122"/>
                    <a:ea typeface="微软雅黑" panose="020B0503020204020204" pitchFamily="34" charset="-122"/>
                  </a:endParaRPr>
                </a:p>
                <a:p>
                  <a:pPr lvl="1">
                    <a:lnSpc>
                      <a:spcPct val="110000"/>
                    </a:lnSpc>
                    <a:spcAft>
                      <a:spcPts val="600"/>
                    </a:spcAft>
                  </a:pPr>
                  <a:r>
                    <a:rPr lang="zh-CN" altLang="en-US" b="1" dirty="0">
                      <a:latin typeface="微软雅黑" panose="020B0503020204020204" pitchFamily="34" charset="-122"/>
                      <a:ea typeface="微软雅黑" panose="020B0503020204020204" pitchFamily="34" charset="-122"/>
                    </a:rPr>
                    <a:t>解决方案：</a:t>
                  </a:r>
                  <a:endParaRPr lang="en-US" altLang="zh-CN" b="1" dirty="0">
                    <a:latin typeface="微软雅黑" panose="020B0503020204020204" pitchFamily="34" charset="-122"/>
                    <a:ea typeface="微软雅黑" panose="020B0503020204020204" pitchFamily="34" charset="-122"/>
                  </a:endParaRPr>
                </a:p>
                <a:p>
                  <a:pPr lvl="2">
                    <a:lnSpc>
                      <a:spcPct val="120000"/>
                    </a:lnSpc>
                  </a:pPr>
                  <a:r>
                    <a:rPr lang="zh-CN" altLang="en-US" dirty="0">
                      <a:solidFill>
                        <a:srgbClr val="051C2C"/>
                      </a:solidFill>
                    </a:rPr>
                    <a:t>任务细分：初始阶段、处理阶段</a:t>
                  </a:r>
                  <a:endParaRPr lang="en-US" altLang="zh-CN" dirty="0">
                    <a:solidFill>
                      <a:srgbClr val="051C2C"/>
                    </a:solidFill>
                  </a:endParaRPr>
                </a:p>
                <a:p>
                  <a:pPr lvl="2">
                    <a:lnSpc>
                      <a:spcPct val="120000"/>
                    </a:lnSpc>
                  </a:pPr>
                  <a:r>
                    <a:rPr lang="zh-CN" altLang="en-US" dirty="0">
                      <a:solidFill>
                        <a:srgbClr val="051C2C"/>
                      </a:solidFill>
                    </a:rPr>
                    <a:t>问题约束：在算法设计过程中，将专家的阶段进行细分，分为初始阶段和处理阶段。对专家问题所处阶段进行硬约束，即</a:t>
                  </a:r>
                  <a:r>
                    <a:rPr lang="zh-CN" altLang="en-US" b="1" dirty="0">
                      <a:solidFill>
                        <a:srgbClr val="FF6A00"/>
                      </a:solidFill>
                    </a:rPr>
                    <a:t>专家目前处理任务（任务数</a:t>
                  </a:r>
                  <a:r>
                    <a:rPr lang="en-US" altLang="zh-CN" b="1" dirty="0">
                      <a:solidFill>
                        <a:srgbClr val="FF6A00"/>
                      </a:solidFill>
                    </a:rPr>
                    <a:t>&gt;1</a:t>
                  </a:r>
                  <a:r>
                    <a:rPr lang="zh-CN" altLang="en-US" b="1" dirty="0">
                      <a:solidFill>
                        <a:srgbClr val="FF6A00"/>
                      </a:solidFill>
                    </a:rPr>
                    <a:t>时）不能均处于同一个阶段，必须两个阶段均有</a:t>
                  </a:r>
                  <a:r>
                    <a:rPr lang="zh-CN" altLang="en-US" dirty="0">
                      <a:solidFill>
                        <a:srgbClr val="051C2C"/>
                      </a:solidFill>
                    </a:rPr>
                    <a:t>。</a:t>
                  </a:r>
                  <a:endParaRPr lang="en-US" altLang="zh-CN" dirty="0">
                    <a:solidFill>
                      <a:srgbClr val="051C2C"/>
                    </a:solidFill>
                  </a:endParaRPr>
                </a:p>
                <a:p>
                  <a:pPr lvl="2">
                    <a:lnSpc>
                      <a:spcPct val="120000"/>
                    </a:lnSpc>
                  </a:pPr>
                  <a:r>
                    <a:rPr lang="zh-CN" altLang="en-US" dirty="0">
                      <a:solidFill>
                        <a:srgbClr val="051C2C"/>
                      </a:solidFill>
                    </a:rPr>
                    <a:t>衡量指标：</a:t>
                  </a:r>
                  <a:endParaRPr lang="en-US" altLang="zh-CN" dirty="0">
                    <a:solidFill>
                      <a:srgbClr val="051C2C"/>
                    </a:solidFill>
                  </a:endParaRPr>
                </a:p>
                <a:p>
                  <a:pPr marL="228600" lvl="2" indent="0">
                    <a:lnSpc>
                      <a:spcPct val="120000"/>
                    </a:lnSpc>
                    <a:buNone/>
                  </a:pPr>
                  <a:r>
                    <a:rPr lang="zh-CN" altLang="en-US" dirty="0">
                      <a:solidFill>
                        <a:srgbClr val="051C2C"/>
                      </a:solidFill>
                    </a:rPr>
                    <a:t>服务专家处于同一阶段的频率：</a:t>
                  </a:r>
                  <a:endParaRPr lang="en-US" altLang="zh-CN" dirty="0">
                    <a:solidFill>
                      <a:srgbClr val="051C2C"/>
                    </a:solidFill>
                  </a:endParaRPr>
                </a:p>
                <a:p>
                  <a:pPr marL="228600" lvl="2" indent="0">
                    <a:lnSpc>
                      <a:spcPct val="120000"/>
                    </a:lnSpc>
                    <a:buNone/>
                  </a:pPr>
                  <a14:m>
                    <m:oMathPara xmlns:m="http://schemas.openxmlformats.org/officeDocument/2006/math">
                      <m:oMathParaPr>
                        <m:jc m:val="centerGroup"/>
                      </m:oMathParaPr>
                      <m:oMath xmlns:m="http://schemas.openxmlformats.org/officeDocument/2006/math">
                        <m:r>
                          <a:rPr lang="en-US" altLang="zh-CN" b="0" i="1" smtClean="0">
                            <a:solidFill>
                              <a:srgbClr val="051C2C"/>
                            </a:solidFill>
                            <a:latin typeface="Cambria Math" panose="02040503050406030204" pitchFamily="18" charset="0"/>
                          </a:rPr>
                          <m:t>𝑃</m:t>
                        </m:r>
                        <m:r>
                          <a:rPr lang="en-US" altLang="zh-CN" b="0" i="1" smtClean="0">
                            <a:solidFill>
                              <a:srgbClr val="051C2C"/>
                            </a:solidFill>
                            <a:latin typeface="Cambria Math" panose="02040503050406030204" pitchFamily="18" charset="0"/>
                          </a:rPr>
                          <m:t> = </m:t>
                        </m:r>
                        <m:f>
                          <m:fPr>
                            <m:ctrlPr>
                              <a:rPr lang="en-US" altLang="zh-CN" b="0" i="1" smtClean="0">
                                <a:solidFill>
                                  <a:srgbClr val="051C2C"/>
                                </a:solidFill>
                                <a:latin typeface="Cambria Math" panose="02040503050406030204" pitchFamily="18" charset="0"/>
                              </a:rPr>
                            </m:ctrlPr>
                          </m:fPr>
                          <m:num>
                            <m:sSub>
                              <m:sSubPr>
                                <m:ctrlPr>
                                  <a:rPr lang="en-US" altLang="zh-CN" b="0" i="1" smtClean="0">
                                    <a:solidFill>
                                      <a:srgbClr val="051C2C"/>
                                    </a:solidFill>
                                    <a:latin typeface="Cambria Math" panose="02040503050406030204" pitchFamily="18" charset="0"/>
                                  </a:rPr>
                                </m:ctrlPr>
                              </m:sSubPr>
                              <m:e>
                                <m:r>
                                  <a:rPr lang="en-US" altLang="zh-CN" i="1">
                                    <a:solidFill>
                                      <a:srgbClr val="051C2C"/>
                                    </a:solidFill>
                                    <a:latin typeface="Cambria Math" panose="02040503050406030204" pitchFamily="18" charset="0"/>
                                  </a:rPr>
                                  <m:t>𝑡</m:t>
                                </m:r>
                              </m:e>
                              <m:sub>
                                <m:r>
                                  <a:rPr lang="en-US" altLang="zh-CN" b="0" i="1" smtClean="0">
                                    <a:solidFill>
                                      <a:srgbClr val="051C2C"/>
                                    </a:solidFill>
                                    <a:latin typeface="Cambria Math" panose="02040503050406030204" pitchFamily="18" charset="0"/>
                                  </a:rPr>
                                  <m:t>𝑠𝑡𝑎𝑔𝑒</m:t>
                                </m:r>
                                <m:r>
                                  <a:rPr lang="en-US" altLang="zh-CN" b="0" i="1" smtClean="0">
                                    <a:solidFill>
                                      <a:srgbClr val="051C2C"/>
                                    </a:solidFill>
                                    <a:latin typeface="Cambria Math" panose="02040503050406030204" pitchFamily="18" charset="0"/>
                                  </a:rPr>
                                  <m:t>=0</m:t>
                                </m:r>
                              </m:sub>
                            </m:sSub>
                          </m:num>
                          <m:den>
                            <m:sSub>
                              <m:sSubPr>
                                <m:ctrlPr>
                                  <a:rPr lang="en-US" altLang="zh-CN" i="1" smtClean="0">
                                    <a:solidFill>
                                      <a:srgbClr val="051C2C"/>
                                    </a:solidFill>
                                    <a:latin typeface="Cambria Math" panose="02040503050406030204" pitchFamily="18" charset="0"/>
                                  </a:rPr>
                                </m:ctrlPr>
                              </m:sSubPr>
                              <m:e>
                                <m:r>
                                  <a:rPr lang="en-US" altLang="zh-CN" b="0" i="1" smtClean="0">
                                    <a:solidFill>
                                      <a:srgbClr val="051C2C"/>
                                    </a:solidFill>
                                    <a:latin typeface="Cambria Math" panose="02040503050406030204" pitchFamily="18" charset="0"/>
                                  </a:rPr>
                                  <m:t>𝑡</m:t>
                                </m:r>
                              </m:e>
                              <m:sub>
                                <m:r>
                                  <a:rPr lang="en-US" altLang="zh-CN" b="0" i="1" smtClean="0">
                                    <a:solidFill>
                                      <a:srgbClr val="051C2C"/>
                                    </a:solidFill>
                                    <a:latin typeface="Cambria Math" panose="02040503050406030204" pitchFamily="18" charset="0"/>
                                  </a:rPr>
                                  <m:t>𝑡𝑎𝑠𝑘</m:t>
                                </m:r>
                                <m:r>
                                  <a:rPr lang="en-US" altLang="zh-CN" b="0" i="1" smtClean="0">
                                    <a:solidFill>
                                      <a:srgbClr val="051C2C"/>
                                    </a:solidFill>
                                    <a:latin typeface="Cambria Math" panose="02040503050406030204" pitchFamily="18" charset="0"/>
                                  </a:rPr>
                                  <m:t>&gt;1</m:t>
                                </m:r>
                              </m:sub>
                            </m:sSub>
                          </m:den>
                        </m:f>
                      </m:oMath>
                    </m:oMathPara>
                  </a14:m>
                  <a:endParaRPr lang="en-US" altLang="zh-CN" i="1" dirty="0">
                    <a:solidFill>
                      <a:srgbClr val="051C2C"/>
                    </a:solidFill>
                  </a:endParaRPr>
                </a:p>
                <a:p>
                  <a:pPr marL="3175" lvl="1" indent="0">
                    <a:lnSpc>
                      <a:spcPct val="120000"/>
                    </a:lnSpc>
                    <a:spcAft>
                      <a:spcPts val="600"/>
                    </a:spcAft>
                    <a:buNone/>
                  </a:pPr>
                  <a14:m>
                    <m:oMathPara xmlns:m="http://schemas.openxmlformats.org/officeDocument/2006/math">
                      <m:oMathParaPr>
                        <m:jc m:val="centerGroup"/>
                      </m:oMathParaPr>
                      <m:oMath xmlns:m="http://schemas.openxmlformats.org/officeDocument/2006/math">
                        <m:sSub>
                          <m:sSubPr>
                            <m:ctrlPr>
                              <a:rPr lang="en-US" altLang="zh-CN" i="1" smtClean="0">
                                <a:solidFill>
                                  <a:srgbClr val="051C2C"/>
                                </a:solidFill>
                                <a:latin typeface="Cambria Math" panose="02040503050406030204" pitchFamily="18" charset="0"/>
                              </a:rPr>
                            </m:ctrlPr>
                          </m:sSubPr>
                          <m:e>
                            <m:r>
                              <a:rPr lang="en-US" altLang="zh-CN" b="0" i="1" smtClean="0">
                                <a:solidFill>
                                  <a:srgbClr val="051C2C"/>
                                </a:solidFill>
                                <a:latin typeface="Cambria Math" panose="02040503050406030204" pitchFamily="18" charset="0"/>
                              </a:rPr>
                              <m:t>𝑡</m:t>
                            </m:r>
                          </m:e>
                          <m:sub>
                            <m:r>
                              <a:rPr lang="en-US" altLang="zh-CN" b="0" i="1" smtClean="0">
                                <a:solidFill>
                                  <a:srgbClr val="051C2C"/>
                                </a:solidFill>
                                <a:latin typeface="Cambria Math" panose="02040503050406030204" pitchFamily="18" charset="0"/>
                              </a:rPr>
                              <m:t>𝑡𝑎𝑠𝑘</m:t>
                            </m:r>
                            <m:r>
                              <a:rPr lang="en-US" altLang="zh-CN" b="0" i="1" smtClean="0">
                                <a:solidFill>
                                  <a:srgbClr val="051C2C"/>
                                </a:solidFill>
                                <a:latin typeface="Cambria Math" panose="02040503050406030204" pitchFamily="18" charset="0"/>
                              </a:rPr>
                              <m:t>&gt;1</m:t>
                            </m:r>
                          </m:sub>
                        </m:sSub>
                        <m:r>
                          <a:rPr lang="en-US" altLang="zh-CN" b="0" i="1" smtClean="0">
                            <a:solidFill>
                              <a:srgbClr val="051C2C"/>
                            </a:solidFill>
                            <a:latin typeface="Cambria Math" panose="02040503050406030204" pitchFamily="18" charset="0"/>
                          </a:rPr>
                          <m:t>:</m:t>
                        </m:r>
                        <m:r>
                          <a:rPr lang="zh-CN" altLang="en-US" i="1">
                            <a:solidFill>
                              <a:srgbClr val="051C2C"/>
                            </a:solidFill>
                            <a:latin typeface="Cambria Math" panose="02040503050406030204" pitchFamily="18" charset="0"/>
                          </a:rPr>
                          <m:t>服务专家处理大于</m:t>
                        </m:r>
                        <m:r>
                          <a:rPr lang="en-US" altLang="zh-CN" b="0" i="1" smtClean="0">
                            <a:solidFill>
                              <a:srgbClr val="051C2C"/>
                            </a:solidFill>
                            <a:latin typeface="Cambria Math" panose="02040503050406030204" pitchFamily="18" charset="0"/>
                          </a:rPr>
                          <m:t>1</m:t>
                        </m:r>
                        <m:r>
                          <a:rPr lang="zh-CN" altLang="en-US" i="1">
                            <a:solidFill>
                              <a:srgbClr val="051C2C"/>
                            </a:solidFill>
                            <a:latin typeface="Cambria Math" panose="02040503050406030204" pitchFamily="18" charset="0"/>
                          </a:rPr>
                          <m:t>个</m:t>
                        </m:r>
                        <m:r>
                          <a:rPr lang="zh-CN" altLang="en-US" i="1" smtClean="0">
                            <a:solidFill>
                              <a:srgbClr val="051C2C"/>
                            </a:solidFill>
                            <a:latin typeface="Cambria Math" panose="02040503050406030204" pitchFamily="18" charset="0"/>
                          </a:rPr>
                          <m:t>任务</m:t>
                        </m:r>
                        <m:r>
                          <a:rPr lang="zh-CN" altLang="en-US" i="1">
                            <a:solidFill>
                              <a:srgbClr val="051C2C"/>
                            </a:solidFill>
                            <a:latin typeface="Cambria Math" panose="02040503050406030204" pitchFamily="18" charset="0"/>
                          </a:rPr>
                          <m:t>时</m:t>
                        </m:r>
                        <m:r>
                          <a:rPr lang="zh-CN" altLang="en-US" i="1" smtClean="0">
                            <a:solidFill>
                              <a:srgbClr val="051C2C"/>
                            </a:solidFill>
                            <a:latin typeface="Cambria Math" panose="02040503050406030204" pitchFamily="18" charset="0"/>
                          </a:rPr>
                          <m:t>的</m:t>
                        </m:r>
                        <m:r>
                          <a:rPr lang="zh-CN" altLang="en-US" i="1">
                            <a:solidFill>
                              <a:srgbClr val="051C2C"/>
                            </a:solidFill>
                            <a:latin typeface="Cambria Math" panose="02040503050406030204" pitchFamily="18" charset="0"/>
                          </a:rPr>
                          <m:t>总时间</m:t>
                        </m:r>
                      </m:oMath>
                    </m:oMathPara>
                  </a14:m>
                  <a:endParaRPr lang="en-US" altLang="zh-CN" dirty="0">
                    <a:latin typeface="微软雅黑" panose="020B0503020204020204" pitchFamily="34" charset="-122"/>
                    <a:ea typeface="微软雅黑" panose="020B0503020204020204" pitchFamily="34" charset="-122"/>
                  </a:endParaRPr>
                </a:p>
                <a:p>
                  <a:pPr marL="3175" lvl="1" indent="0">
                    <a:lnSpc>
                      <a:spcPct val="120000"/>
                    </a:lnSpc>
                    <a:spcAft>
                      <a:spcPts val="600"/>
                    </a:spcAft>
                    <a:buNone/>
                  </a:pPr>
                  <a14:m>
                    <m:oMathPara xmlns:m="http://schemas.openxmlformats.org/officeDocument/2006/math">
                      <m:oMathParaPr>
                        <m:jc m:val="centerGroup"/>
                      </m:oMathParaPr>
                      <m:oMath xmlns:m="http://schemas.openxmlformats.org/officeDocument/2006/math">
                        <m:sSub>
                          <m:sSubPr>
                            <m:ctrlPr>
                              <a:rPr lang="en-US" altLang="zh-CN" b="0" i="1" smtClean="0">
                                <a:solidFill>
                                  <a:srgbClr val="051C2C"/>
                                </a:solidFill>
                                <a:latin typeface="Cambria Math" panose="02040503050406030204" pitchFamily="18" charset="0"/>
                              </a:rPr>
                            </m:ctrlPr>
                          </m:sSubPr>
                          <m:e>
                            <m:r>
                              <a:rPr lang="en-US" altLang="zh-CN" i="1">
                                <a:solidFill>
                                  <a:srgbClr val="051C2C"/>
                                </a:solidFill>
                                <a:latin typeface="Cambria Math" panose="02040503050406030204" pitchFamily="18" charset="0"/>
                              </a:rPr>
                              <m:t>𝑡</m:t>
                            </m:r>
                          </m:e>
                          <m:sub>
                            <m:r>
                              <a:rPr lang="en-US" altLang="zh-CN" b="0" i="1" smtClean="0">
                                <a:solidFill>
                                  <a:srgbClr val="051C2C"/>
                                </a:solidFill>
                                <a:latin typeface="Cambria Math" panose="02040503050406030204" pitchFamily="18" charset="0"/>
                              </a:rPr>
                              <m:t>𝑠𝑡𝑎𝑔𝑒</m:t>
                            </m:r>
                            <m:r>
                              <a:rPr lang="en-US" altLang="zh-CN" b="0" i="1" smtClean="0">
                                <a:solidFill>
                                  <a:srgbClr val="051C2C"/>
                                </a:solidFill>
                                <a:latin typeface="Cambria Math" panose="02040503050406030204" pitchFamily="18" charset="0"/>
                              </a:rPr>
                              <m:t>=0</m:t>
                            </m:r>
                          </m:sub>
                        </m:sSub>
                        <m:r>
                          <a:rPr lang="en-US" altLang="zh-CN" b="0" i="1" smtClean="0">
                            <a:solidFill>
                              <a:srgbClr val="051C2C"/>
                            </a:solidFill>
                            <a:latin typeface="Cambria Math" panose="02040503050406030204" pitchFamily="18" charset="0"/>
                          </a:rPr>
                          <m:t>:</m:t>
                        </m:r>
                        <m:r>
                          <a:rPr lang="zh-CN" altLang="en-US" i="1">
                            <a:solidFill>
                              <a:srgbClr val="051C2C"/>
                            </a:solidFill>
                            <a:latin typeface="Cambria Math" panose="02040503050406030204" pitchFamily="18" charset="0"/>
                          </a:rPr>
                          <m:t>服务</m:t>
                        </m:r>
                        <m:r>
                          <a:rPr lang="zh-CN" altLang="en-US" i="1" smtClean="0">
                            <a:solidFill>
                              <a:srgbClr val="051C2C"/>
                            </a:solidFill>
                            <a:latin typeface="Cambria Math" panose="02040503050406030204" pitchFamily="18" charset="0"/>
                          </a:rPr>
                          <m:t>专家</m:t>
                        </m:r>
                        <m:r>
                          <a:rPr lang="zh-CN" altLang="en-US" i="1">
                            <a:solidFill>
                              <a:srgbClr val="051C2C"/>
                            </a:solidFill>
                            <a:latin typeface="Cambria Math" panose="02040503050406030204" pitchFamily="18" charset="0"/>
                          </a:rPr>
                          <m:t>多个</m:t>
                        </m:r>
                        <m:r>
                          <a:rPr lang="zh-CN" altLang="en-US" i="1" smtClean="0">
                            <a:solidFill>
                              <a:srgbClr val="051C2C"/>
                            </a:solidFill>
                            <a:latin typeface="Cambria Math" panose="02040503050406030204" pitchFamily="18" charset="0"/>
                          </a:rPr>
                          <m:t>任务</m:t>
                        </m:r>
                        <m:r>
                          <a:rPr lang="zh-CN" altLang="en-US" i="1">
                            <a:solidFill>
                              <a:srgbClr val="051C2C"/>
                            </a:solidFill>
                            <a:latin typeface="Cambria Math" panose="02040503050406030204" pitchFamily="18" charset="0"/>
                          </a:rPr>
                          <m:t>处于</m:t>
                        </m:r>
                        <m:r>
                          <a:rPr lang="zh-CN" altLang="en-US" i="1" smtClean="0">
                            <a:solidFill>
                              <a:srgbClr val="051C2C"/>
                            </a:solidFill>
                            <a:latin typeface="Cambria Math" panose="02040503050406030204" pitchFamily="18" charset="0"/>
                          </a:rPr>
                          <m:t>相同阶段的时间</m:t>
                        </m:r>
                      </m:oMath>
                    </m:oMathPara>
                  </a14:m>
                  <a:endParaRPr lang="en-US" altLang="zh-CN" dirty="0">
                    <a:latin typeface="微软雅黑" panose="020B0503020204020204" pitchFamily="34" charset="-122"/>
                    <a:ea typeface="微软雅黑" panose="020B0503020204020204" pitchFamily="34" charset="-122"/>
                  </a:endParaRPr>
                </a:p>
              </p:txBody>
            </p:sp>
          </mc:Choice>
          <mc:Fallback xmlns="">
            <p:sp>
              <p:nvSpPr>
                <p:cNvPr id="14" name="HeadingWithBodyText 23">
                  <a:extLst>
                    <a:ext uri="{FF2B5EF4-FFF2-40B4-BE49-F238E27FC236}">
                      <a16:creationId xmlns:a16="http://schemas.microsoft.com/office/drawing/2014/main" id="{0A1FF5FE-A45A-4A41-BB20-CCDDA42C58BD}"/>
                    </a:ext>
                  </a:extLst>
                </p:cNvPr>
                <p:cNvSpPr txBox="1">
                  <a:spLocks noRot="1" noChangeAspect="1" noMove="1" noResize="1" noEditPoints="1" noAdjustHandles="1" noChangeArrowheads="1" noChangeShapeType="1" noTextEdit="1"/>
                </p:cNvSpPr>
                <p:nvPr>
                  <p:custDataLst>
                    <p:tags r:id="rId9"/>
                  </p:custDataLst>
                </p:nvPr>
              </p:nvSpPr>
              <p:spPr>
                <a:xfrm>
                  <a:off x="6622161" y="1616245"/>
                  <a:ext cx="5226939" cy="4808485"/>
                </a:xfrm>
                <a:prstGeom prst="rect">
                  <a:avLst/>
                </a:prstGeom>
                <a:blipFill>
                  <a:blip r:embed="rId10"/>
                  <a:stretch>
                    <a:fillRect l="-2217" t="-1269" r="-1634" b="-254"/>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469947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9F369-DDEC-4CCC-98A3-B0A499322BE7}"/>
              </a:ext>
            </a:extLst>
          </p:cNvPr>
          <p:cNvSpPr>
            <a:spLocks noGrp="1"/>
          </p:cNvSpPr>
          <p:nvPr>
            <p:ph type="title"/>
          </p:nvPr>
        </p:nvSpPr>
        <p:spPr/>
        <p:txBody>
          <a:bodyPr/>
          <a:lstStyle/>
          <a:p>
            <a:r>
              <a:rPr lang="zh-CN" altLang="en-US" sz="2400" dirty="0"/>
              <a:t>服务专家工作体验解决方案</a:t>
            </a:r>
          </a:p>
        </p:txBody>
      </p:sp>
      <p:sp>
        <p:nvSpPr>
          <p:cNvPr id="3" name="副标题 2">
            <a:extLst>
              <a:ext uri="{FF2B5EF4-FFF2-40B4-BE49-F238E27FC236}">
                <a16:creationId xmlns:a16="http://schemas.microsoft.com/office/drawing/2014/main" id="{DA8AB11B-0FA8-458C-BC2B-D0CC8288EEBE}"/>
              </a:ext>
            </a:extLst>
          </p:cNvPr>
          <p:cNvSpPr>
            <a:spLocks noGrp="1"/>
          </p:cNvSpPr>
          <p:nvPr>
            <p:ph type="subTitle" idx="1"/>
          </p:nvPr>
        </p:nvSpPr>
        <p:spPr>
          <a:xfrm>
            <a:off x="554735" y="884726"/>
            <a:ext cx="5332593" cy="246220"/>
          </a:xfrm>
        </p:spPr>
        <p:txBody>
          <a:bodyPr/>
          <a:lstStyle/>
          <a:p>
            <a:r>
              <a:rPr lang="zh-CN" altLang="en-US" dirty="0"/>
              <a:t>不同服务专家</a:t>
            </a:r>
            <a:r>
              <a:rPr lang="en-US" altLang="zh-CN" dirty="0"/>
              <a:t>——</a:t>
            </a:r>
            <a:r>
              <a:rPr lang="zh-CN" altLang="en-US" dirty="0"/>
              <a:t>专家能力不均衡和处理时间不均衡</a:t>
            </a:r>
          </a:p>
        </p:txBody>
      </p:sp>
      <p:grpSp>
        <p:nvGrpSpPr>
          <p:cNvPr id="6" name="组合 5">
            <a:extLst>
              <a:ext uri="{FF2B5EF4-FFF2-40B4-BE49-F238E27FC236}">
                <a16:creationId xmlns:a16="http://schemas.microsoft.com/office/drawing/2014/main" id="{4AFCE16C-6A20-4ED7-B659-80E7E9AE2115}"/>
              </a:ext>
            </a:extLst>
          </p:cNvPr>
          <p:cNvGrpSpPr/>
          <p:nvPr/>
        </p:nvGrpSpPr>
        <p:grpSpPr>
          <a:xfrm>
            <a:off x="6545349" y="1328151"/>
            <a:ext cx="5005979" cy="5074946"/>
            <a:chOff x="6545349" y="1328151"/>
            <a:chExt cx="5005979" cy="5074946"/>
          </a:xfrm>
        </p:grpSpPr>
        <p:sp>
          <p:nvSpPr>
            <p:cNvPr id="10" name="TextBox 14">
              <a:extLst>
                <a:ext uri="{FF2B5EF4-FFF2-40B4-BE49-F238E27FC236}">
                  <a16:creationId xmlns:a16="http://schemas.microsoft.com/office/drawing/2014/main" id="{982518E4-B62C-428E-8FBA-43D118596284}"/>
                </a:ext>
              </a:extLst>
            </p:cNvPr>
            <p:cNvSpPr txBox="1"/>
            <p:nvPr/>
          </p:nvSpPr>
          <p:spPr>
            <a:xfrm>
              <a:off x="6601909" y="1328151"/>
              <a:ext cx="4949419"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问题处理时间不均衡</a:t>
              </a:r>
              <a:endParaRPr lang="en-US" b="1" dirty="0"/>
            </a:p>
          </p:txBody>
        </p:sp>
        <p:cxnSp>
          <p:nvCxnSpPr>
            <p:cNvPr id="11" name="LineBasicImpact 41">
              <a:extLst>
                <a:ext uri="{FF2B5EF4-FFF2-40B4-BE49-F238E27FC236}">
                  <a16:creationId xmlns:a16="http://schemas.microsoft.com/office/drawing/2014/main" id="{77661A5F-FB0C-469F-803D-383E97948DD8}"/>
                </a:ext>
              </a:extLst>
            </p:cNvPr>
            <p:cNvCxnSpPr>
              <a:cxnSpLocks/>
            </p:cNvCxnSpPr>
            <p:nvPr>
              <p:custDataLst>
                <p:tags r:id="rId2"/>
              </p:custDataLst>
            </p:nvPr>
          </p:nvCxnSpPr>
          <p:spPr>
            <a:xfrm>
              <a:off x="6601909" y="1687383"/>
              <a:ext cx="4949419"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 name="TextBox 30">
              <a:extLst>
                <a:ext uri="{FF2B5EF4-FFF2-40B4-BE49-F238E27FC236}">
                  <a16:creationId xmlns:a16="http://schemas.microsoft.com/office/drawing/2014/main" id="{1A75FAC8-E242-4479-899C-5D345195A3E4}"/>
                </a:ext>
              </a:extLst>
            </p:cNvPr>
            <p:cNvSpPr txBox="1"/>
            <p:nvPr/>
          </p:nvSpPr>
          <p:spPr>
            <a:xfrm>
              <a:off x="6545349" y="4581444"/>
              <a:ext cx="4804507" cy="182165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buFont typeface="Arial" panose="020B0604020202020204" pitchFamily="34" charset="0"/>
                <a:buChar char="•"/>
              </a:pPr>
              <a:r>
                <a:rPr lang="zh-CN" altLang="en-US" sz="1400" b="1" dirty="0">
                  <a:solidFill>
                    <a:srgbClr val="FF6A00"/>
                  </a:solidFill>
                </a:rPr>
                <a:t>问题处理时间不均衡分析：</a:t>
              </a:r>
              <a:endParaRPr lang="en-US" altLang="zh-CN" sz="1400" b="1" dirty="0">
                <a:solidFill>
                  <a:srgbClr val="FF6A00"/>
                </a:solidFill>
              </a:endParaRPr>
            </a:p>
            <a:p>
              <a:pPr lvl="2">
                <a:lnSpc>
                  <a:spcPct val="120000"/>
                </a:lnSpc>
              </a:pPr>
              <a:r>
                <a:rPr lang="zh-CN" altLang="en-US" sz="1400" dirty="0">
                  <a:latin typeface="微软雅黑" panose="020B0503020204020204" pitchFamily="34" charset="-122"/>
                  <a:ea typeface="微软雅黑" panose="020B0503020204020204" pitchFamily="34" charset="-122"/>
                </a:rPr>
                <a:t>统计不同专家处理不同问题的时间，为了方便可视化，我们取前</a:t>
              </a:r>
              <a:r>
                <a:rPr lang="en-US" altLang="zh-CN" sz="1400" dirty="0">
                  <a:latin typeface="微软雅黑" panose="020B0503020204020204" pitchFamily="34" charset="-122"/>
                  <a:ea typeface="微软雅黑" panose="020B0503020204020204" pitchFamily="34" charset="-122"/>
                </a:rPr>
                <a:t>15</a:t>
              </a:r>
              <a:r>
                <a:rPr lang="zh-CN" altLang="en-US" sz="1400" dirty="0">
                  <a:latin typeface="微软雅黑" panose="020B0503020204020204" pitchFamily="34" charset="-122"/>
                  <a:ea typeface="微软雅黑" panose="020B0503020204020204" pitchFamily="34" charset="-122"/>
                </a:rPr>
                <a:t>个专家和前</a:t>
              </a:r>
              <a:r>
                <a:rPr lang="en-US" altLang="zh-CN" sz="1400" dirty="0">
                  <a:latin typeface="微软雅黑" panose="020B0503020204020204" pitchFamily="34" charset="-122"/>
                  <a:ea typeface="微软雅黑" panose="020B0503020204020204" pitchFamily="34" charset="-122"/>
                </a:rPr>
                <a:t>3</a:t>
              </a:r>
              <a:r>
                <a:rPr lang="zh-CN" altLang="en-US" sz="1400" dirty="0">
                  <a:latin typeface="微软雅黑" panose="020B0503020204020204" pitchFamily="34" charset="-122"/>
                  <a:ea typeface="微软雅黑" panose="020B0503020204020204" pitchFamily="34" charset="-122"/>
                </a:rPr>
                <a:t>个任务，时间为</a:t>
              </a:r>
              <a:r>
                <a:rPr lang="en-US" altLang="zh-CN" sz="1400" dirty="0">
                  <a:latin typeface="微软雅黑" panose="020B0503020204020204" pitchFamily="34" charset="-122"/>
                  <a:ea typeface="微软雅黑" panose="020B0503020204020204" pitchFamily="34" charset="-122"/>
                </a:rPr>
                <a:t>9999</a:t>
              </a:r>
              <a:r>
                <a:rPr lang="zh-CN" altLang="en-US" sz="1400" dirty="0">
                  <a:latin typeface="微软雅黑" panose="020B0503020204020204" pitchFamily="34" charset="-122"/>
                  <a:ea typeface="微软雅黑" panose="020B0503020204020204" pitchFamily="34" charset="-122"/>
                </a:rPr>
                <a:t>的我们将其置为</a:t>
              </a:r>
              <a:r>
                <a:rPr lang="en-US" altLang="zh-CN" sz="1400" dirty="0">
                  <a:latin typeface="微软雅黑" panose="020B0503020204020204" pitchFamily="34" charset="-122"/>
                  <a:ea typeface="微软雅黑" panose="020B0503020204020204" pitchFamily="34" charset="-122"/>
                </a:rPr>
                <a:t>0</a:t>
              </a:r>
              <a:r>
                <a:rPr lang="zh-CN" altLang="en-US" sz="1400" dirty="0">
                  <a:latin typeface="微软雅黑" panose="020B0503020204020204" pitchFamily="34" charset="-122"/>
                  <a:ea typeface="微软雅黑" panose="020B0503020204020204" pitchFamily="34" charset="-122"/>
                </a:rPr>
                <a:t>。</a:t>
              </a:r>
              <a:endParaRPr lang="en-US" altLang="zh-CN" sz="1400" dirty="0">
                <a:latin typeface="微软雅黑" panose="020B0503020204020204" pitchFamily="34" charset="-122"/>
                <a:ea typeface="微软雅黑" panose="020B0503020204020204" pitchFamily="34" charset="-122"/>
              </a:endParaRPr>
            </a:p>
            <a:p>
              <a:pPr lvl="2">
                <a:lnSpc>
                  <a:spcPct val="120000"/>
                </a:lnSpc>
              </a:pPr>
              <a:r>
                <a:rPr lang="zh-CN" altLang="en-US" sz="1400" dirty="0">
                  <a:latin typeface="微软雅黑" panose="020B0503020204020204" pitchFamily="34" charset="-122"/>
                  <a:ea typeface="微软雅黑" panose="020B0503020204020204" pitchFamily="34" charset="-122"/>
                </a:rPr>
                <a:t>不同专家能够处理的任务不同，不同专家处理问题的时间也不均衡，以</a:t>
              </a:r>
              <a:r>
                <a:rPr lang="en-US" altLang="zh-CN" sz="1400" dirty="0">
                  <a:latin typeface="微软雅黑" panose="020B0503020204020204" pitchFamily="34" charset="-122"/>
                  <a:ea typeface="微软雅黑" panose="020B0503020204020204" pitchFamily="34" charset="-122"/>
                </a:rPr>
                <a:t>Task 3</a:t>
              </a:r>
              <a:r>
                <a:rPr lang="zh-CN" altLang="en-US" sz="1400" dirty="0">
                  <a:latin typeface="微软雅黑" panose="020B0503020204020204" pitchFamily="34" charset="-122"/>
                  <a:ea typeface="微软雅黑" panose="020B0503020204020204" pitchFamily="34" charset="-122"/>
                </a:rPr>
                <a:t>为例，专家</a:t>
              </a:r>
              <a:r>
                <a:rPr lang="en-US" altLang="zh-CN" sz="1400" dirty="0">
                  <a:latin typeface="微软雅黑" panose="020B0503020204020204" pitchFamily="34" charset="-122"/>
                  <a:ea typeface="微软雅黑" panose="020B0503020204020204" pitchFamily="34" charset="-122"/>
                </a:rPr>
                <a:t>7</a:t>
              </a:r>
              <a:r>
                <a:rPr lang="zh-CN" altLang="en-US" sz="1400" dirty="0">
                  <a:latin typeface="微软雅黑" panose="020B0503020204020204" pitchFamily="34" charset="-122"/>
                  <a:ea typeface="微软雅黑" panose="020B0503020204020204" pitchFamily="34" charset="-122"/>
                </a:rPr>
                <a:t>需要处理</a:t>
              </a:r>
              <a:r>
                <a:rPr lang="en-US" altLang="zh-CN" sz="1400" dirty="0">
                  <a:latin typeface="微软雅黑" panose="020B0503020204020204" pitchFamily="34" charset="-122"/>
                  <a:ea typeface="微软雅黑" panose="020B0503020204020204" pitchFamily="34" charset="-122"/>
                </a:rPr>
                <a:t>960</a:t>
              </a:r>
              <a:r>
                <a:rPr lang="zh-CN" altLang="en-US" sz="1400" dirty="0">
                  <a:latin typeface="微软雅黑" panose="020B0503020204020204" pitchFamily="34" charset="-122"/>
                  <a:ea typeface="微软雅黑" panose="020B0503020204020204" pitchFamily="34" charset="-122"/>
                </a:rPr>
                <a:t>分钟，而专家</a:t>
              </a:r>
              <a:r>
                <a:rPr lang="en-US" altLang="zh-CN" sz="1400" dirty="0">
                  <a:latin typeface="微软雅黑" panose="020B0503020204020204" pitchFamily="34" charset="-122"/>
                  <a:ea typeface="微软雅黑" panose="020B0503020204020204" pitchFamily="34" charset="-122"/>
                </a:rPr>
                <a:t>1</a:t>
              </a:r>
              <a:r>
                <a:rPr lang="zh-CN" altLang="en-US" sz="1400" dirty="0">
                  <a:latin typeface="微软雅黑" panose="020B0503020204020204" pitchFamily="34" charset="-122"/>
                  <a:ea typeface="微软雅黑" panose="020B0503020204020204" pitchFamily="34" charset="-122"/>
                </a:rPr>
                <a:t>和</a:t>
              </a:r>
              <a:r>
                <a:rPr lang="en-US" altLang="zh-CN" sz="1400" dirty="0">
                  <a:latin typeface="微软雅黑" panose="020B0503020204020204" pitchFamily="34" charset="-122"/>
                  <a:ea typeface="微软雅黑" panose="020B0503020204020204" pitchFamily="34" charset="-122"/>
                </a:rPr>
                <a:t>9 </a:t>
              </a:r>
              <a:r>
                <a:rPr lang="zh-CN" altLang="en-US" sz="1400" dirty="0">
                  <a:latin typeface="微软雅黑" panose="020B0503020204020204" pitchFamily="34" charset="-122"/>
                  <a:ea typeface="微软雅黑" panose="020B0503020204020204" pitchFamily="34" charset="-122"/>
                </a:rPr>
                <a:t>仅需要不到</a:t>
              </a:r>
              <a:r>
                <a:rPr lang="en-US" altLang="zh-CN" sz="1400" dirty="0">
                  <a:latin typeface="微软雅黑" panose="020B0503020204020204" pitchFamily="34" charset="-122"/>
                  <a:ea typeface="微软雅黑" panose="020B0503020204020204" pitchFamily="34" charset="-122"/>
                </a:rPr>
                <a:t>100</a:t>
              </a:r>
              <a:r>
                <a:rPr lang="zh-CN" altLang="en-US" sz="1400" dirty="0">
                  <a:latin typeface="微软雅黑" panose="020B0503020204020204" pitchFamily="34" charset="-122"/>
                  <a:ea typeface="微软雅黑" panose="020B0503020204020204" pitchFamily="34" charset="-122"/>
                </a:rPr>
                <a:t>分钟。</a:t>
              </a:r>
              <a:endParaRPr lang="en-US" altLang="zh-CN" sz="1400" dirty="0">
                <a:latin typeface="微软雅黑" panose="020B0503020204020204" pitchFamily="34" charset="-122"/>
                <a:ea typeface="微软雅黑" panose="020B0503020204020204" pitchFamily="34" charset="-122"/>
              </a:endParaRPr>
            </a:p>
          </p:txBody>
        </p:sp>
        <p:graphicFrame>
          <p:nvGraphicFramePr>
            <p:cNvPr id="15" name="图表 14">
              <a:extLst>
                <a:ext uri="{FF2B5EF4-FFF2-40B4-BE49-F238E27FC236}">
                  <a16:creationId xmlns:a16="http://schemas.microsoft.com/office/drawing/2014/main" id="{6C115CD0-3DE0-4F28-8D48-D9943058E533}"/>
                </a:ext>
              </a:extLst>
            </p:cNvPr>
            <p:cNvGraphicFramePr>
              <a:graphicFrameLocks/>
            </p:cNvGraphicFramePr>
            <p:nvPr>
              <p:extLst>
                <p:ext uri="{D42A27DB-BD31-4B8C-83A1-F6EECF244321}">
                  <p14:modId xmlns:p14="http://schemas.microsoft.com/office/powerpoint/2010/main" val="4005793096"/>
                </p:ext>
              </p:extLst>
            </p:nvPr>
          </p:nvGraphicFramePr>
          <p:xfrm>
            <a:off x="6661602" y="1847902"/>
            <a:ext cx="4572000" cy="2743200"/>
          </p:xfrm>
          <a:graphic>
            <a:graphicData uri="http://schemas.openxmlformats.org/drawingml/2006/chart">
              <c:chart xmlns:c="http://schemas.openxmlformats.org/drawingml/2006/chart" xmlns:r="http://schemas.openxmlformats.org/officeDocument/2006/relationships" r:id="rId5"/>
            </a:graphicData>
          </a:graphic>
        </p:graphicFrame>
      </p:grpSp>
      <p:grpSp>
        <p:nvGrpSpPr>
          <p:cNvPr id="18" name="组合 17">
            <a:extLst>
              <a:ext uri="{FF2B5EF4-FFF2-40B4-BE49-F238E27FC236}">
                <a16:creationId xmlns:a16="http://schemas.microsoft.com/office/drawing/2014/main" id="{3E0EEEBD-11C1-4001-9388-46633E73B0F3}"/>
              </a:ext>
            </a:extLst>
          </p:cNvPr>
          <p:cNvGrpSpPr/>
          <p:nvPr/>
        </p:nvGrpSpPr>
        <p:grpSpPr>
          <a:xfrm>
            <a:off x="554736" y="1328151"/>
            <a:ext cx="4949419" cy="5113418"/>
            <a:chOff x="554736" y="1328151"/>
            <a:chExt cx="4949419" cy="5113418"/>
          </a:xfrm>
        </p:grpSpPr>
        <p:grpSp>
          <p:nvGrpSpPr>
            <p:cNvPr id="4" name="组合 3">
              <a:extLst>
                <a:ext uri="{FF2B5EF4-FFF2-40B4-BE49-F238E27FC236}">
                  <a16:creationId xmlns:a16="http://schemas.microsoft.com/office/drawing/2014/main" id="{6C19D6EE-7D09-485D-8171-C06FAFF59386}"/>
                </a:ext>
              </a:extLst>
            </p:cNvPr>
            <p:cNvGrpSpPr/>
            <p:nvPr/>
          </p:nvGrpSpPr>
          <p:grpSpPr>
            <a:xfrm>
              <a:off x="554736" y="1328151"/>
              <a:ext cx="4949419" cy="5113418"/>
              <a:chOff x="554736" y="1328151"/>
              <a:chExt cx="4949419" cy="5113418"/>
            </a:xfrm>
          </p:grpSpPr>
          <p:sp>
            <p:nvSpPr>
              <p:cNvPr id="7" name="TextBox 14">
                <a:extLst>
                  <a:ext uri="{FF2B5EF4-FFF2-40B4-BE49-F238E27FC236}">
                    <a16:creationId xmlns:a16="http://schemas.microsoft.com/office/drawing/2014/main" id="{91396455-5835-4BDC-A60D-DFE33521429F}"/>
                  </a:ext>
                </a:extLst>
              </p:cNvPr>
              <p:cNvSpPr txBox="1"/>
              <p:nvPr/>
            </p:nvSpPr>
            <p:spPr>
              <a:xfrm>
                <a:off x="554736" y="1328151"/>
                <a:ext cx="4949419"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专家能力不均衡分析</a:t>
                </a:r>
                <a:endParaRPr lang="en-US" b="1" dirty="0"/>
              </a:p>
            </p:txBody>
          </p:sp>
          <p:cxnSp>
            <p:nvCxnSpPr>
              <p:cNvPr id="8" name="LineBasicImpact 41">
                <a:extLst>
                  <a:ext uri="{FF2B5EF4-FFF2-40B4-BE49-F238E27FC236}">
                    <a16:creationId xmlns:a16="http://schemas.microsoft.com/office/drawing/2014/main" id="{DB3C7167-CBAA-469F-8D56-E2FB0CBB93BE}"/>
                  </a:ext>
                </a:extLst>
              </p:cNvPr>
              <p:cNvCxnSpPr>
                <a:cxnSpLocks/>
              </p:cNvCxnSpPr>
              <p:nvPr>
                <p:custDataLst>
                  <p:tags r:id="rId1"/>
                </p:custDataLst>
              </p:nvPr>
            </p:nvCxnSpPr>
            <p:spPr>
              <a:xfrm>
                <a:off x="554736" y="1687383"/>
                <a:ext cx="4949419"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5" name="TextBox 30">
                <a:extLst>
                  <a:ext uri="{FF2B5EF4-FFF2-40B4-BE49-F238E27FC236}">
                    <a16:creationId xmlns:a16="http://schemas.microsoft.com/office/drawing/2014/main" id="{8E34CB5C-8D82-4E22-9333-E2DCCC8BC5F7}"/>
                  </a:ext>
                </a:extLst>
              </p:cNvPr>
              <p:cNvSpPr txBox="1"/>
              <p:nvPr/>
            </p:nvSpPr>
            <p:spPr>
              <a:xfrm>
                <a:off x="685370" y="4581444"/>
                <a:ext cx="4804507" cy="1860125"/>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buFont typeface="Arial" panose="020B0604020202020204" pitchFamily="34" charset="0"/>
                  <a:buChar char="•"/>
                </a:pPr>
                <a:r>
                  <a:rPr lang="zh-CN" altLang="en-US" sz="1400" b="1" dirty="0">
                    <a:solidFill>
                      <a:srgbClr val="FF6A00"/>
                    </a:solidFill>
                  </a:rPr>
                  <a:t>专家能力分析：</a:t>
                </a:r>
                <a:endParaRPr lang="en-US" altLang="zh-CN" sz="1400" b="1" dirty="0">
                  <a:solidFill>
                    <a:srgbClr val="FF6A00"/>
                  </a:solidFill>
                </a:endParaRPr>
              </a:p>
              <a:p>
                <a:pPr lvl="2">
                  <a:lnSpc>
                    <a:spcPct val="120000"/>
                  </a:lnSpc>
                </a:pPr>
                <a:r>
                  <a:rPr lang="zh-CN" altLang="en-US" sz="1400" dirty="0">
                    <a:latin typeface="微软雅黑" panose="020B0503020204020204" pitchFamily="34" charset="-122"/>
                    <a:ea typeface="微软雅黑" panose="020B0503020204020204" pitchFamily="34" charset="-122"/>
                  </a:rPr>
                  <a:t>根据专家能够解决的问题类型对专家进行聚类。</a:t>
                </a:r>
                <a:endParaRPr lang="en-US" altLang="zh-CN" sz="1400" dirty="0">
                  <a:latin typeface="微软雅黑" panose="020B0503020204020204" pitchFamily="34" charset="-122"/>
                  <a:ea typeface="微软雅黑" panose="020B0503020204020204" pitchFamily="34" charset="-122"/>
                </a:endParaRPr>
              </a:p>
              <a:p>
                <a:pPr lvl="2">
                  <a:lnSpc>
                    <a:spcPct val="120000"/>
                  </a:lnSpc>
                </a:pPr>
                <a:r>
                  <a:rPr lang="zh-CN" altLang="en-US" sz="1400" dirty="0">
                    <a:latin typeface="微软雅黑" panose="020B0503020204020204" pitchFamily="34" charset="-122"/>
                    <a:ea typeface="微软雅黑" panose="020B0503020204020204" pitchFamily="34" charset="-122"/>
                  </a:rPr>
                  <a:t>图中横坐标表示专家，纵坐标表示任务，着色点代表该任务能够被该专家解决。</a:t>
                </a:r>
                <a:endParaRPr lang="en-US" altLang="zh-CN" sz="1400" dirty="0">
                  <a:latin typeface="微软雅黑" panose="020B0503020204020204" pitchFamily="34" charset="-122"/>
                  <a:ea typeface="微软雅黑" panose="020B0503020204020204" pitchFamily="34" charset="-122"/>
                </a:endParaRPr>
              </a:p>
              <a:p>
                <a:pPr lvl="2">
                  <a:lnSpc>
                    <a:spcPct val="120000"/>
                  </a:lnSpc>
                </a:pPr>
                <a:r>
                  <a:rPr lang="zh-CN" altLang="en-US" sz="1400" dirty="0">
                    <a:latin typeface="微软雅黑" panose="020B0503020204020204" pitchFamily="34" charset="-122"/>
                    <a:ea typeface="微软雅黑" panose="020B0503020204020204" pitchFamily="34" charset="-122"/>
                  </a:rPr>
                  <a:t>根据专家能够解决的任务类型将专家聚类成</a:t>
                </a:r>
                <a:r>
                  <a:rPr lang="en-US" altLang="zh-CN" sz="1400" dirty="0">
                    <a:latin typeface="微软雅黑" panose="020B0503020204020204" pitchFamily="34" charset="-122"/>
                    <a:ea typeface="微软雅黑" panose="020B0503020204020204" pitchFamily="34" charset="-122"/>
                  </a:rPr>
                  <a:t>6</a:t>
                </a:r>
                <a:r>
                  <a:rPr lang="zh-CN" altLang="en-US" sz="1400" dirty="0">
                    <a:latin typeface="微软雅黑" panose="020B0503020204020204" pitchFamily="34" charset="-122"/>
                    <a:ea typeface="微软雅黑" panose="020B0503020204020204" pitchFamily="34" charset="-122"/>
                  </a:rPr>
                  <a:t>类，分别用蓝、黄、绿、红、紫、棕表示，这说明专家的能够解决的问题不同。</a:t>
                </a:r>
                <a:endParaRPr lang="en-US" altLang="zh-CN" sz="1400" dirty="0">
                  <a:latin typeface="微软雅黑" panose="020B0503020204020204" pitchFamily="34" charset="-122"/>
                  <a:ea typeface="微软雅黑" panose="020B0503020204020204" pitchFamily="34" charset="-122"/>
                </a:endParaRPr>
              </a:p>
            </p:txBody>
          </p:sp>
          <p:pic>
            <p:nvPicPr>
              <p:cNvPr id="13" name="图片 12">
                <a:extLst>
                  <a:ext uri="{FF2B5EF4-FFF2-40B4-BE49-F238E27FC236}">
                    <a16:creationId xmlns:a16="http://schemas.microsoft.com/office/drawing/2014/main" id="{5E9D0996-8D09-4A14-9D4D-DC7A65AC8652}"/>
                  </a:ext>
                </a:extLst>
              </p:cNvPr>
              <p:cNvPicPr>
                <a:picLocks noChangeAspect="1"/>
              </p:cNvPicPr>
              <p:nvPr/>
            </p:nvPicPr>
            <p:blipFill rotWithShape="1">
              <a:blip r:embed="rId6">
                <a:extLst>
                  <a:ext uri="{28A0092B-C50C-407E-A947-70E740481C1C}">
                    <a14:useLocalDpi xmlns:a14="http://schemas.microsoft.com/office/drawing/2010/main" val="0"/>
                  </a:ext>
                </a:extLst>
              </a:blip>
              <a:srcRect l="7599" t="4930" r="7869" b="5413"/>
              <a:stretch/>
            </p:blipFill>
            <p:spPr>
              <a:xfrm>
                <a:off x="852257" y="1725232"/>
                <a:ext cx="3879542" cy="2743200"/>
              </a:xfrm>
              <a:prstGeom prst="rect">
                <a:avLst/>
              </a:prstGeom>
            </p:spPr>
          </p:pic>
        </p:grpSp>
        <p:sp>
          <p:nvSpPr>
            <p:cNvPr id="12" name="TextBox 30">
              <a:extLst>
                <a:ext uri="{FF2B5EF4-FFF2-40B4-BE49-F238E27FC236}">
                  <a16:creationId xmlns:a16="http://schemas.microsoft.com/office/drawing/2014/main" id="{E370C009-D5D6-4CBD-92D1-7AC64BE8AF1E}"/>
                </a:ext>
              </a:extLst>
            </p:cNvPr>
            <p:cNvSpPr txBox="1"/>
            <p:nvPr/>
          </p:nvSpPr>
          <p:spPr>
            <a:xfrm>
              <a:off x="1593791" y="1698989"/>
              <a:ext cx="2987663" cy="202812"/>
            </a:xfrm>
            <a:prstGeom prst="rect">
              <a:avLst/>
            </a:prstGeom>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lvl="2" indent="0">
                <a:lnSpc>
                  <a:spcPct val="120000"/>
                </a:lnSpc>
                <a:buNone/>
              </a:pPr>
              <a:r>
                <a:rPr lang="zh-CN" altLang="en-US" sz="1200" dirty="0">
                  <a:latin typeface="微软雅黑" panose="020B0503020204020204" pitchFamily="34" charset="-122"/>
                  <a:ea typeface="微软雅黑" panose="020B0503020204020204" pitchFamily="34" charset="-122"/>
                </a:rPr>
                <a:t>专家处理任务能力及聚类总览</a:t>
              </a:r>
              <a:endParaRPr lang="en-US" altLang="zh-CN" sz="1200"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1209941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6DB6C-8DAF-49CA-BEEF-EDE8896CD1EA}"/>
              </a:ext>
            </a:extLst>
          </p:cNvPr>
          <p:cNvSpPr>
            <a:spLocks noGrp="1"/>
          </p:cNvSpPr>
          <p:nvPr>
            <p:ph type="title"/>
          </p:nvPr>
        </p:nvSpPr>
        <p:spPr>
          <a:xfrm>
            <a:off x="554735" y="3044280"/>
            <a:ext cx="5659633" cy="769441"/>
          </a:xfrm>
        </p:spPr>
        <p:txBody>
          <a:bodyPr/>
          <a:lstStyle/>
          <a:p>
            <a:r>
              <a:rPr lang="zh-CN" altLang="en-US" sz="2800" dirty="0"/>
              <a:t>一 、阿里云售后服务调度背景</a:t>
            </a:r>
          </a:p>
        </p:txBody>
      </p:sp>
    </p:spTree>
    <p:extLst>
      <p:ext uri="{BB962C8B-B14F-4D97-AF65-F5344CB8AC3E}">
        <p14:creationId xmlns:p14="http://schemas.microsoft.com/office/powerpoint/2010/main" val="2309321555"/>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task_type">
            <a:hlinkClick r:id="" action="ppaction://media"/>
            <a:extLst>
              <a:ext uri="{FF2B5EF4-FFF2-40B4-BE49-F238E27FC236}">
                <a16:creationId xmlns:a16="http://schemas.microsoft.com/office/drawing/2014/main" id="{368A7A2D-1177-41A7-A61C-5F92A0418B17}"/>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603488" y="1862312"/>
            <a:ext cx="7745687" cy="4411398"/>
          </a:xfrm>
          <a:prstGeom prst="rect">
            <a:avLst/>
          </a:prstGeom>
        </p:spPr>
      </p:pic>
      <p:sp>
        <p:nvSpPr>
          <p:cNvPr id="2" name="标题 1">
            <a:extLst>
              <a:ext uri="{FF2B5EF4-FFF2-40B4-BE49-F238E27FC236}">
                <a16:creationId xmlns:a16="http://schemas.microsoft.com/office/drawing/2014/main" id="{8CDCC2A2-DA61-4054-9F61-7A081C9DCE01}"/>
              </a:ext>
            </a:extLst>
          </p:cNvPr>
          <p:cNvSpPr>
            <a:spLocks noGrp="1"/>
          </p:cNvSpPr>
          <p:nvPr>
            <p:ph type="title"/>
          </p:nvPr>
        </p:nvSpPr>
        <p:spPr/>
        <p:txBody>
          <a:bodyPr/>
          <a:lstStyle/>
          <a:p>
            <a:r>
              <a:rPr lang="zh-CN" altLang="en-US" sz="2400" dirty="0"/>
              <a:t>服务专家工作体验解决方案</a:t>
            </a:r>
          </a:p>
        </p:txBody>
      </p:sp>
      <p:sp>
        <p:nvSpPr>
          <p:cNvPr id="3" name="副标题 2">
            <a:extLst>
              <a:ext uri="{FF2B5EF4-FFF2-40B4-BE49-F238E27FC236}">
                <a16:creationId xmlns:a16="http://schemas.microsoft.com/office/drawing/2014/main" id="{F8BAA2F1-4392-40C0-9946-AB5BDEEF1B0E}"/>
              </a:ext>
            </a:extLst>
          </p:cNvPr>
          <p:cNvSpPr>
            <a:spLocks noGrp="1"/>
          </p:cNvSpPr>
          <p:nvPr>
            <p:ph type="subTitle" idx="1"/>
          </p:nvPr>
        </p:nvSpPr>
        <p:spPr/>
        <p:txBody>
          <a:bodyPr/>
          <a:lstStyle/>
          <a:p>
            <a:r>
              <a:rPr lang="zh-CN" altLang="en-US" dirty="0"/>
              <a:t>不同服务专家</a:t>
            </a:r>
            <a:r>
              <a:rPr lang="en-US" altLang="zh-CN" dirty="0"/>
              <a:t>——</a:t>
            </a:r>
            <a:r>
              <a:rPr lang="zh-CN" altLang="en-US" dirty="0"/>
              <a:t>问题类型分布分布不均衡和问题到达时间不均衡</a:t>
            </a:r>
          </a:p>
        </p:txBody>
      </p:sp>
      <p:sp>
        <p:nvSpPr>
          <p:cNvPr id="4" name="TextBox 14">
            <a:extLst>
              <a:ext uri="{FF2B5EF4-FFF2-40B4-BE49-F238E27FC236}">
                <a16:creationId xmlns:a16="http://schemas.microsoft.com/office/drawing/2014/main" id="{243888A0-1526-4A9E-AAFC-0AAE7556A0C2}"/>
              </a:ext>
            </a:extLst>
          </p:cNvPr>
          <p:cNvSpPr txBox="1"/>
          <p:nvPr/>
        </p:nvSpPr>
        <p:spPr>
          <a:xfrm>
            <a:off x="554736" y="1328151"/>
            <a:ext cx="4949419" cy="56938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问题类型分布不均衡分析和问题到达时间不均衡分析</a:t>
            </a:r>
            <a:endParaRPr lang="en-US" altLang="zh-CN" b="1" dirty="0"/>
          </a:p>
          <a:p>
            <a:endParaRPr lang="en-US" b="1" dirty="0"/>
          </a:p>
        </p:txBody>
      </p:sp>
      <p:cxnSp>
        <p:nvCxnSpPr>
          <p:cNvPr id="5" name="LineBasicImpact 41">
            <a:extLst>
              <a:ext uri="{FF2B5EF4-FFF2-40B4-BE49-F238E27FC236}">
                <a16:creationId xmlns:a16="http://schemas.microsoft.com/office/drawing/2014/main" id="{E6A91C69-BD53-4CE6-AFB9-14A03E8BC8EC}"/>
              </a:ext>
            </a:extLst>
          </p:cNvPr>
          <p:cNvCxnSpPr>
            <a:cxnSpLocks/>
          </p:cNvCxnSpPr>
          <p:nvPr>
            <p:custDataLst>
              <p:tags r:id="rId3"/>
            </p:custDataLst>
          </p:nvPr>
        </p:nvCxnSpPr>
        <p:spPr>
          <a:xfrm>
            <a:off x="554736" y="1687383"/>
            <a:ext cx="7794439"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7" name="TextBox 30">
            <a:extLst>
              <a:ext uri="{FF2B5EF4-FFF2-40B4-BE49-F238E27FC236}">
                <a16:creationId xmlns:a16="http://schemas.microsoft.com/office/drawing/2014/main" id="{DE97C1E7-266E-4267-BF43-23404D00F0CE}"/>
              </a:ext>
            </a:extLst>
          </p:cNvPr>
          <p:cNvSpPr txBox="1"/>
          <p:nvPr/>
        </p:nvSpPr>
        <p:spPr>
          <a:xfrm>
            <a:off x="5746561" y="2471035"/>
            <a:ext cx="2602614" cy="159697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buFont typeface="Arial" panose="020B0604020202020204" pitchFamily="34" charset="0"/>
              <a:buChar char="•"/>
            </a:pPr>
            <a:r>
              <a:rPr lang="zh-CN" altLang="en-US" sz="1400" b="1" dirty="0">
                <a:solidFill>
                  <a:srgbClr val="FF6A00"/>
                </a:solidFill>
              </a:rPr>
              <a:t>问题类型分布分析：</a:t>
            </a:r>
            <a:endParaRPr lang="en-US" altLang="zh-CN" sz="1400" b="1" dirty="0">
              <a:solidFill>
                <a:srgbClr val="FF6A00"/>
              </a:solidFill>
            </a:endParaRPr>
          </a:p>
          <a:p>
            <a:pPr lvl="2">
              <a:lnSpc>
                <a:spcPct val="120000"/>
              </a:lnSpc>
            </a:pPr>
            <a:r>
              <a:rPr lang="zh-CN" altLang="en-US" sz="1400" dirty="0">
                <a:latin typeface="微软雅黑" panose="020B0503020204020204" pitchFamily="34" charset="-122"/>
                <a:ea typeface="微软雅黑" panose="020B0503020204020204" pitchFamily="34" charset="-122"/>
              </a:rPr>
              <a:t>不同任务的数量不同</a:t>
            </a:r>
            <a:endParaRPr lang="en-US" altLang="zh-CN" sz="1400" dirty="0">
              <a:latin typeface="微软雅黑" panose="020B0503020204020204" pitchFamily="34" charset="-122"/>
              <a:ea typeface="微软雅黑" panose="020B0503020204020204" pitchFamily="34" charset="-122"/>
            </a:endParaRPr>
          </a:p>
          <a:p>
            <a:pPr lvl="1">
              <a:buFont typeface="Arial" panose="020B0604020202020204" pitchFamily="34" charset="0"/>
              <a:buChar char="•"/>
            </a:pPr>
            <a:r>
              <a:rPr lang="zh-CN" altLang="en-US" sz="1400" b="1" dirty="0">
                <a:solidFill>
                  <a:srgbClr val="FF6A00"/>
                </a:solidFill>
              </a:rPr>
              <a:t>问题到达时间分析：</a:t>
            </a:r>
            <a:endParaRPr lang="en-US" altLang="zh-CN" sz="1400" b="1" dirty="0">
              <a:solidFill>
                <a:srgbClr val="FF6A00"/>
              </a:solidFill>
            </a:endParaRPr>
          </a:p>
          <a:p>
            <a:pPr lvl="2">
              <a:lnSpc>
                <a:spcPct val="120000"/>
              </a:lnSpc>
            </a:pPr>
            <a:r>
              <a:rPr lang="zh-CN" altLang="en-US" sz="1400" dirty="0">
                <a:latin typeface="微软雅黑" panose="020B0503020204020204" pitchFamily="34" charset="-122"/>
                <a:ea typeface="微软雅黑" panose="020B0503020204020204" pitchFamily="34" charset="-122"/>
              </a:rPr>
              <a:t>不同任务新到达、等待中、处理中的数量不同</a:t>
            </a:r>
            <a:endParaRPr lang="en-US" altLang="zh-CN" sz="1400" dirty="0">
              <a:latin typeface="微软雅黑" panose="020B0503020204020204" pitchFamily="34" charset="-122"/>
              <a:ea typeface="微软雅黑" panose="020B0503020204020204" pitchFamily="34" charset="-122"/>
            </a:endParaRPr>
          </a:p>
          <a:p>
            <a:pPr marL="228600" lvl="2" indent="0">
              <a:lnSpc>
                <a:spcPct val="120000"/>
              </a:lnSpc>
              <a:buNone/>
            </a:pPr>
            <a:endParaRPr lang="en-US" altLang="zh-CN" sz="1400" dirty="0">
              <a:latin typeface="微软雅黑" panose="020B0503020204020204" pitchFamily="34" charset="-122"/>
              <a:ea typeface="微软雅黑" panose="020B0503020204020204" pitchFamily="34" charset="-122"/>
            </a:endParaRPr>
          </a:p>
        </p:txBody>
      </p:sp>
      <p:grpSp>
        <p:nvGrpSpPr>
          <p:cNvPr id="12" name="组合 11">
            <a:extLst>
              <a:ext uri="{FF2B5EF4-FFF2-40B4-BE49-F238E27FC236}">
                <a16:creationId xmlns:a16="http://schemas.microsoft.com/office/drawing/2014/main" id="{D6283BE5-5D0C-435C-84BB-4EE77D9F969F}"/>
              </a:ext>
            </a:extLst>
          </p:cNvPr>
          <p:cNvGrpSpPr/>
          <p:nvPr/>
        </p:nvGrpSpPr>
        <p:grpSpPr>
          <a:xfrm>
            <a:off x="8609592" y="1336958"/>
            <a:ext cx="3012757" cy="4791696"/>
            <a:chOff x="8609592" y="1336958"/>
            <a:chExt cx="3012757" cy="4791696"/>
          </a:xfrm>
        </p:grpSpPr>
        <p:grpSp>
          <p:nvGrpSpPr>
            <p:cNvPr id="17" name="ThreeChevronBlue 44">
              <a:extLst>
                <a:ext uri="{FF2B5EF4-FFF2-40B4-BE49-F238E27FC236}">
                  <a16:creationId xmlns:a16="http://schemas.microsoft.com/office/drawing/2014/main" id="{3E57154D-B1E5-45BB-8956-AB2CA021EF2F}"/>
                </a:ext>
              </a:extLst>
            </p:cNvPr>
            <p:cNvGrpSpPr>
              <a:grpSpLocks noChangeAspect="1"/>
            </p:cNvGrpSpPr>
            <p:nvPr>
              <p:custDataLst>
                <p:tags r:id="rId4"/>
              </p:custDataLst>
            </p:nvPr>
          </p:nvGrpSpPr>
          <p:grpSpPr>
            <a:xfrm>
              <a:off x="8609592" y="1818291"/>
              <a:ext cx="396228" cy="396228"/>
              <a:chOff x="1016000" y="1016000"/>
              <a:chExt cx="396228" cy="396228"/>
            </a:xfrm>
          </p:grpSpPr>
          <p:sp>
            <p:nvSpPr>
              <p:cNvPr id="18" name="Oval 282">
                <a:extLst>
                  <a:ext uri="{FF2B5EF4-FFF2-40B4-BE49-F238E27FC236}">
                    <a16:creationId xmlns:a16="http://schemas.microsoft.com/office/drawing/2014/main" id="{69AED2DB-AC53-4375-9C48-836D14C61018}"/>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nvGrpSpPr>
              <p:cNvPr id="19" name="Group 283">
                <a:extLst>
                  <a:ext uri="{FF2B5EF4-FFF2-40B4-BE49-F238E27FC236}">
                    <a16:creationId xmlns:a16="http://schemas.microsoft.com/office/drawing/2014/main" id="{1C03B28E-E26A-4946-8D8F-E2D6A388CAC5}"/>
                  </a:ext>
                </a:extLst>
              </p:cNvPr>
              <p:cNvGrpSpPr>
                <a:grpSpLocks noChangeAspect="1"/>
              </p:cNvGrpSpPr>
              <p:nvPr/>
            </p:nvGrpSpPr>
            <p:grpSpPr>
              <a:xfrm>
                <a:off x="1112238" y="1115347"/>
                <a:ext cx="233203" cy="197516"/>
                <a:chOff x="4673753" y="2392458"/>
                <a:chExt cx="230601" cy="195312"/>
              </a:xfrm>
            </p:grpSpPr>
            <p:sp>
              <p:nvSpPr>
                <p:cNvPr id="20" name="Freeform: Shape 284">
                  <a:extLst>
                    <a:ext uri="{FF2B5EF4-FFF2-40B4-BE49-F238E27FC236}">
                      <a16:creationId xmlns:a16="http://schemas.microsoft.com/office/drawing/2014/main" id="{ED7ADDCA-C051-45E3-ABD2-E0F561717817}"/>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21" name="Freeform: Shape 285">
                  <a:extLst>
                    <a:ext uri="{FF2B5EF4-FFF2-40B4-BE49-F238E27FC236}">
                      <a16:creationId xmlns:a16="http://schemas.microsoft.com/office/drawing/2014/main" id="{417687F0-E574-40E6-8EE4-FEE94AE7DC8E}"/>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22" name="Freeform: Shape 286">
                  <a:extLst>
                    <a:ext uri="{FF2B5EF4-FFF2-40B4-BE49-F238E27FC236}">
                      <a16:creationId xmlns:a16="http://schemas.microsoft.com/office/drawing/2014/main" id="{4066BFD7-E247-4BCA-867E-0C8FCE2B41EF}"/>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grpSp>
        <p:sp>
          <p:nvSpPr>
            <p:cNvPr id="24" name="TextBox 30">
              <a:extLst>
                <a:ext uri="{FF2B5EF4-FFF2-40B4-BE49-F238E27FC236}">
                  <a16:creationId xmlns:a16="http://schemas.microsoft.com/office/drawing/2014/main" id="{49AF5EE4-BC1A-4A32-A9D0-B7ACD7D074F3}"/>
                </a:ext>
              </a:extLst>
            </p:cNvPr>
            <p:cNvSpPr txBox="1"/>
            <p:nvPr/>
          </p:nvSpPr>
          <p:spPr>
            <a:xfrm>
              <a:off x="9117972" y="1336958"/>
              <a:ext cx="2504377" cy="479169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buNone/>
              </a:pPr>
              <a:r>
                <a:rPr lang="zh-CN" altLang="en-US" sz="1700" b="1" dirty="0">
                  <a:solidFill>
                    <a:srgbClr val="000000"/>
                  </a:solidFill>
                  <a:latin typeface="微软雅黑" panose="020B0503020204020204" pitchFamily="34" charset="-122"/>
                  <a:ea typeface="微软雅黑" panose="020B0503020204020204" pitchFamily="34" charset="-122"/>
                </a:rPr>
                <a:t>结合先验知识的算法</a:t>
              </a:r>
              <a:endParaRPr lang="en-US" altLang="zh-CN" sz="1700" b="1" dirty="0">
                <a:solidFill>
                  <a:srgbClr val="000000"/>
                </a:solidFill>
                <a:latin typeface="微软雅黑" panose="020B0503020204020204" pitchFamily="34" charset="-122"/>
                <a:ea typeface="微软雅黑" panose="020B0503020204020204" pitchFamily="34" charset="-122"/>
              </a:endParaRPr>
            </a:p>
            <a:p>
              <a:pPr marL="3175" lvl="1" indent="0">
                <a:buNone/>
              </a:pPr>
              <a:endParaRPr lang="en-US" altLang="zh-CN" sz="1700" b="1" dirty="0">
                <a:solidFill>
                  <a:srgbClr val="000000"/>
                </a:solidFill>
                <a:latin typeface="微软雅黑" panose="020B0503020204020204" pitchFamily="34" charset="-122"/>
                <a:ea typeface="微软雅黑" panose="020B0503020204020204" pitchFamily="34" charset="-122"/>
              </a:endParaRPr>
            </a:p>
            <a:p>
              <a:pPr lvl="1">
                <a:lnSpc>
                  <a:spcPct val="120000"/>
                </a:lnSpc>
              </a:pPr>
              <a:r>
                <a:rPr lang="zh-CN" altLang="en-US" sz="1400" dirty="0">
                  <a:latin typeface="微软雅黑" panose="020B0503020204020204" pitchFamily="34" charset="-122"/>
                  <a:ea typeface="微软雅黑" panose="020B0503020204020204" pitchFamily="34" charset="-122"/>
                </a:rPr>
                <a:t>在阿里云平台运行中，根据海量的任务流，可以对任务进行</a:t>
              </a:r>
              <a:r>
                <a:rPr lang="zh-CN" altLang="en-US" sz="1400" b="1" dirty="0">
                  <a:solidFill>
                    <a:srgbClr val="FF6A00"/>
                  </a:solidFill>
                </a:rPr>
                <a:t>预先分析与处理</a:t>
              </a:r>
              <a:r>
                <a:rPr lang="zh-CN" altLang="en-US" sz="1400" dirty="0">
                  <a:latin typeface="微软雅黑" panose="020B0503020204020204" pitchFamily="34" charset="-122"/>
                  <a:ea typeface="微软雅黑" panose="020B0503020204020204" pitchFamily="34" charset="-122"/>
                </a:rPr>
                <a:t>，包括出现的频次、集中出现的时间段等。</a:t>
              </a:r>
              <a:endParaRPr lang="en-US" altLang="zh-CN" sz="1400" dirty="0">
                <a:latin typeface="微软雅黑" panose="020B0503020204020204" pitchFamily="34" charset="-122"/>
                <a:ea typeface="微软雅黑" panose="020B0503020204020204" pitchFamily="34" charset="-122"/>
              </a:endParaRPr>
            </a:p>
            <a:p>
              <a:pPr lvl="1">
                <a:lnSpc>
                  <a:spcPct val="120000"/>
                </a:lnSpc>
              </a:pPr>
              <a:r>
                <a:rPr lang="zh-CN" altLang="en-US" sz="1400" dirty="0">
                  <a:latin typeface="微软雅黑" panose="020B0503020204020204" pitchFamily="34" charset="-122"/>
                  <a:ea typeface="微软雅黑" panose="020B0503020204020204" pitchFamily="34" charset="-122"/>
                </a:rPr>
                <a:t>但是，初赛数据集中仅给出了某一类问题标签，</a:t>
              </a:r>
              <a:r>
                <a:rPr lang="zh-CN" altLang="en-US" sz="1400" b="1" dirty="0">
                  <a:solidFill>
                    <a:srgbClr val="FF6A00"/>
                  </a:solidFill>
                </a:rPr>
                <a:t>并没有将其具体化</a:t>
              </a:r>
              <a:r>
                <a:rPr lang="zh-CN" altLang="en-US" sz="1400" dirty="0">
                  <a:latin typeface="微软雅黑" panose="020B0503020204020204" pitchFamily="34" charset="-122"/>
                  <a:ea typeface="微软雅黑" panose="020B0503020204020204" pitchFamily="34" charset="-122"/>
                </a:rPr>
                <a:t>，如如何连接</a:t>
              </a:r>
              <a:r>
                <a:rPr lang="en-US" altLang="zh-CN" sz="1400" dirty="0">
                  <a:latin typeface="微软雅黑" panose="020B0503020204020204" pitchFamily="34" charset="-122"/>
                  <a:ea typeface="微软雅黑" panose="020B0503020204020204" pitchFamily="34" charset="-122"/>
                </a:rPr>
                <a:t>RDS</a:t>
              </a:r>
              <a:r>
                <a:rPr lang="zh-CN" altLang="en-US" sz="1400" dirty="0">
                  <a:latin typeface="微软雅黑" panose="020B0503020204020204" pitchFamily="34" charset="-122"/>
                  <a:ea typeface="微软雅黑" panose="020B0503020204020204" pitchFamily="34" charset="-122"/>
                </a:rPr>
                <a:t>数据库、</a:t>
              </a:r>
              <a:r>
                <a:rPr lang="en-US" altLang="zh-CN" sz="1400" dirty="0">
                  <a:latin typeface="微软雅黑" panose="020B0503020204020204" pitchFamily="34" charset="-122"/>
                  <a:ea typeface="微软雅黑" panose="020B0503020204020204" pitchFamily="34" charset="-122"/>
                </a:rPr>
                <a:t>ECS</a:t>
              </a:r>
              <a:r>
                <a:rPr lang="zh-CN" altLang="en-US" sz="1400" dirty="0">
                  <a:latin typeface="微软雅黑" panose="020B0503020204020204" pitchFamily="34" charset="-122"/>
                  <a:ea typeface="微软雅黑" panose="020B0503020204020204" pitchFamily="34" charset="-122"/>
                </a:rPr>
                <a:t>实例无法链接等问题。</a:t>
              </a:r>
              <a:endParaRPr lang="en-US" altLang="zh-CN" sz="1400" dirty="0">
                <a:latin typeface="微软雅黑" panose="020B0503020204020204" pitchFamily="34" charset="-122"/>
                <a:ea typeface="微软雅黑" panose="020B0503020204020204" pitchFamily="34" charset="-122"/>
              </a:endParaRPr>
            </a:p>
            <a:p>
              <a:pPr lvl="1">
                <a:lnSpc>
                  <a:spcPct val="120000"/>
                </a:lnSpc>
              </a:pPr>
              <a:r>
                <a:rPr lang="zh-CN" altLang="en-US" sz="1400" dirty="0">
                  <a:latin typeface="微软雅黑" panose="020B0503020204020204" pitchFamily="34" charset="-122"/>
                  <a:ea typeface="微软雅黑" panose="020B0503020204020204" pitchFamily="34" charset="-122"/>
                </a:rPr>
                <a:t>以</a:t>
              </a:r>
              <a:r>
                <a:rPr lang="zh-CN" altLang="en-US" sz="1400" b="1" dirty="0">
                  <a:solidFill>
                    <a:srgbClr val="FF6A00"/>
                  </a:solidFill>
                </a:rPr>
                <a:t>不同语言的问题</a:t>
              </a:r>
              <a:r>
                <a:rPr lang="zh-CN" altLang="en-US" sz="1400" dirty="0">
                  <a:latin typeface="微软雅黑" panose="020B0503020204020204" pitchFamily="34" charset="-122"/>
                  <a:ea typeface="微软雅黑" panose="020B0503020204020204" pitchFamily="34" charset="-122"/>
                </a:rPr>
                <a:t>为例，可以根据语言所处的时区和数据呈现特点，使用机理和数据驱动的结合的方式对问题建模，实现</a:t>
              </a:r>
              <a:r>
                <a:rPr lang="zh-CN" altLang="en-US" sz="1400" b="1" dirty="0">
                  <a:solidFill>
                    <a:srgbClr val="FF6A00"/>
                  </a:solidFill>
                </a:rPr>
                <a:t>提前的判断</a:t>
              </a:r>
              <a:r>
                <a:rPr lang="zh-CN" altLang="en-US" sz="1400" dirty="0">
                  <a:latin typeface="微软雅黑" panose="020B0503020204020204" pitchFamily="34" charset="-122"/>
                  <a:ea typeface="微软雅黑" panose="020B0503020204020204" pitchFamily="34" charset="-122"/>
                </a:rPr>
                <a:t>，帮助系统能够更快更好的响应。</a:t>
              </a:r>
              <a:endParaRPr lang="en-US" altLang="zh-CN" sz="1400" dirty="0">
                <a:latin typeface="微软雅黑" panose="020B0503020204020204" pitchFamily="34" charset="-122"/>
                <a:ea typeface="微软雅黑" panose="020B0503020204020204" pitchFamily="34" charset="-122"/>
              </a:endParaRPr>
            </a:p>
          </p:txBody>
        </p:sp>
        <p:cxnSp>
          <p:nvCxnSpPr>
            <p:cNvPr id="25" name="LineBasicImpact 41">
              <a:extLst>
                <a:ext uri="{FF2B5EF4-FFF2-40B4-BE49-F238E27FC236}">
                  <a16:creationId xmlns:a16="http://schemas.microsoft.com/office/drawing/2014/main" id="{FF04C4D2-8303-40C6-A3FF-F8CF11AFA81F}"/>
                </a:ext>
              </a:extLst>
            </p:cNvPr>
            <p:cNvCxnSpPr>
              <a:cxnSpLocks/>
            </p:cNvCxnSpPr>
            <p:nvPr>
              <p:custDataLst>
                <p:tags r:id="rId5"/>
              </p:custDataLst>
            </p:nvPr>
          </p:nvCxnSpPr>
          <p:spPr>
            <a:xfrm>
              <a:off x="9117972" y="1696886"/>
              <a:ext cx="2504377"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6" name="TextBox 30">
            <a:extLst>
              <a:ext uri="{FF2B5EF4-FFF2-40B4-BE49-F238E27FC236}">
                <a16:creationId xmlns:a16="http://schemas.microsoft.com/office/drawing/2014/main" id="{552A636F-06DE-44FA-93F1-5C4569A482C2}"/>
              </a:ext>
            </a:extLst>
          </p:cNvPr>
          <p:cNvSpPr txBox="1"/>
          <p:nvPr/>
        </p:nvSpPr>
        <p:spPr>
          <a:xfrm>
            <a:off x="3303824" y="6172304"/>
            <a:ext cx="2987663" cy="202812"/>
          </a:xfrm>
          <a:prstGeom prst="rect">
            <a:avLst/>
          </a:prstGeom>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lvl="2" indent="0">
              <a:lnSpc>
                <a:spcPct val="120000"/>
              </a:lnSpc>
              <a:buNone/>
            </a:pPr>
            <a:r>
              <a:rPr lang="zh-CN" altLang="en-US" sz="1200" dirty="0">
                <a:latin typeface="微软雅黑" panose="020B0503020204020204" pitchFamily="34" charset="-122"/>
                <a:ea typeface="微软雅黑" panose="020B0503020204020204" pitchFamily="34" charset="-122"/>
              </a:rPr>
              <a:t>任务</a:t>
            </a:r>
            <a:r>
              <a:rPr lang="en-US" altLang="zh-CN" sz="1200" dirty="0">
                <a:latin typeface="微软雅黑" panose="020B0503020204020204" pitchFamily="34" charset="-122"/>
                <a:ea typeface="微软雅黑" panose="020B0503020204020204" pitchFamily="34" charset="-122"/>
              </a:rPr>
              <a:t>1-30</a:t>
            </a:r>
            <a:r>
              <a:rPr lang="zh-CN" altLang="en-US" sz="1200" dirty="0">
                <a:latin typeface="微软雅黑" panose="020B0503020204020204" pitchFamily="34" charset="-122"/>
                <a:ea typeface="微软雅黑" panose="020B0503020204020204" pitchFamily="34" charset="-122"/>
              </a:rPr>
              <a:t>每时刻到达数量</a:t>
            </a: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256515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7"/>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par>
                          <p:cTn id="11" fill="hold">
                            <p:stCondLst>
                              <p:cond delay="0"/>
                            </p:stCondLst>
                            <p:childTnLst>
                              <p:par>
                                <p:cTn id="12" presetID="1" presetClass="mediacall" presetSubtype="0" fill="hold" nodeType="afterEffect">
                                  <p:stCondLst>
                                    <p:cond delay="0"/>
                                  </p:stCondLst>
                                  <p:childTnLst>
                                    <p:cmd type="call" cmd="playFrom(0.0)">
                                      <p:cBhvr>
                                        <p:cTn id="13" dur="24024" fill="hold"/>
                                        <p:tgtEl>
                                          <p:spTgt spid="16"/>
                                        </p:tgtEl>
                                      </p:cBhvr>
                                    </p:cmd>
                                  </p:childTnLst>
                                </p:cTn>
                              </p:par>
                            </p:childTnLst>
                          </p:cTn>
                        </p:par>
                      </p:childTnLst>
                    </p:cTn>
                  </p:par>
                  <p:par>
                    <p:cTn id="14" fill="hold">
                      <p:stCondLst>
                        <p:cond delay="indefinite"/>
                      </p:stCondLst>
                      <p:childTnLst>
                        <p:par>
                          <p:cTn id="15" fill="hold">
                            <p:stCondLst>
                              <p:cond delay="0"/>
                            </p:stCondLst>
                            <p:childTnLst>
                              <p:par>
                                <p:cTn id="16" presetID="1" presetClass="entr" presetSubtype="0" fill="hold" nodeType="clickEffect">
                                  <p:stCondLst>
                                    <p:cond delay="0"/>
                                  </p:stCondLst>
                                  <p:childTnLst>
                                    <p:set>
                                      <p:cBhvr>
                                        <p:cTn id="17"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8" fill="hold" display="0">
                  <p:stCondLst>
                    <p:cond delay="indefinite"/>
                  </p:stCondLst>
                </p:cTn>
                <p:tgtEl>
                  <p:spTgt spid="16"/>
                </p:tgtEl>
              </p:cMediaNode>
            </p:video>
            <p:seq concurrent="1" nextAc="seek">
              <p:cTn id="19" restart="whenNotActive" fill="hold" evtFilter="cancelBubble" nodeType="interactiveSeq">
                <p:stCondLst>
                  <p:cond evt="onClick" delay="0">
                    <p:tgtEl>
                      <p:spTgt spid="16"/>
                    </p:tgtEl>
                  </p:cond>
                </p:stCondLst>
                <p:endSync evt="end" delay="0">
                  <p:rtn val="all"/>
                </p:endSync>
                <p:childTnLst>
                  <p:par>
                    <p:cTn id="20" fill="hold">
                      <p:stCondLst>
                        <p:cond delay="0"/>
                      </p:stCondLst>
                      <p:childTnLst>
                        <p:par>
                          <p:cTn id="21" fill="hold">
                            <p:stCondLst>
                              <p:cond delay="0"/>
                            </p:stCondLst>
                            <p:childTnLst>
                              <p:par>
                                <p:cTn id="22" presetID="2" presetClass="mediacall" presetSubtype="0" fill="hold" nodeType="clickEffect">
                                  <p:stCondLst>
                                    <p:cond delay="0"/>
                                  </p:stCondLst>
                                  <p:childTnLst>
                                    <p:cmd type="call" cmd="togglePause">
                                      <p:cBhvr>
                                        <p:cTn id="23" dur="1" fill="hold"/>
                                        <p:tgtEl>
                                          <p:spTgt spid="16"/>
                                        </p:tgtEl>
                                      </p:cBhvr>
                                    </p:cmd>
                                  </p:childTnLst>
                                </p:cTn>
                              </p:par>
                            </p:childTnLst>
                          </p:cTn>
                        </p:par>
                      </p:childTnLst>
                    </p:cTn>
                  </p:par>
                </p:childTnLst>
              </p:cTn>
              <p:nextCondLst>
                <p:cond evt="onClick" delay="0">
                  <p:tgtEl>
                    <p:spTgt spid="16"/>
                  </p:tgtEl>
                </p:cond>
              </p:nextCondLst>
            </p:seq>
          </p:childTnLst>
        </p:cTn>
      </p:par>
    </p:tnLst>
    <p:bldLst>
      <p:bldP spid="4"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A29F369-DDEC-4CCC-98A3-B0A499322BE7}"/>
              </a:ext>
            </a:extLst>
          </p:cNvPr>
          <p:cNvSpPr>
            <a:spLocks noGrp="1"/>
          </p:cNvSpPr>
          <p:nvPr>
            <p:ph type="title"/>
          </p:nvPr>
        </p:nvSpPr>
        <p:spPr/>
        <p:txBody>
          <a:bodyPr/>
          <a:lstStyle/>
          <a:p>
            <a:r>
              <a:rPr lang="zh-CN" altLang="en-US" sz="2400" dirty="0"/>
              <a:t>服务专家工作体验解决方案</a:t>
            </a:r>
          </a:p>
        </p:txBody>
      </p:sp>
      <p:sp>
        <p:nvSpPr>
          <p:cNvPr id="3" name="副标题 2">
            <a:extLst>
              <a:ext uri="{FF2B5EF4-FFF2-40B4-BE49-F238E27FC236}">
                <a16:creationId xmlns:a16="http://schemas.microsoft.com/office/drawing/2014/main" id="{DA8AB11B-0FA8-458C-BC2B-D0CC8288EEBE}"/>
              </a:ext>
            </a:extLst>
          </p:cNvPr>
          <p:cNvSpPr>
            <a:spLocks noGrp="1"/>
          </p:cNvSpPr>
          <p:nvPr>
            <p:ph type="subTitle" idx="1"/>
          </p:nvPr>
        </p:nvSpPr>
        <p:spPr/>
        <p:txBody>
          <a:bodyPr/>
          <a:lstStyle/>
          <a:p>
            <a:r>
              <a:rPr lang="zh-CN" altLang="en-US" dirty="0"/>
              <a:t>不同服务专家</a:t>
            </a:r>
            <a:r>
              <a:rPr lang="en-US" altLang="zh-CN" dirty="0"/>
              <a:t>——</a:t>
            </a:r>
            <a:r>
              <a:rPr lang="zh-CN" altLang="en-US" dirty="0"/>
              <a:t>分时段的工作负荷平衡</a:t>
            </a:r>
          </a:p>
          <a:p>
            <a:endParaRPr lang="zh-CN" altLang="en-US" dirty="0"/>
          </a:p>
        </p:txBody>
      </p:sp>
      <p:sp>
        <p:nvSpPr>
          <p:cNvPr id="9" name="文本框 8">
            <a:extLst>
              <a:ext uri="{FF2B5EF4-FFF2-40B4-BE49-F238E27FC236}">
                <a16:creationId xmlns:a16="http://schemas.microsoft.com/office/drawing/2014/main" id="{3B45EF3A-F60F-4802-BE26-1D684CA38C4F}"/>
              </a:ext>
            </a:extLst>
          </p:cNvPr>
          <p:cNvSpPr txBox="1"/>
          <p:nvPr/>
        </p:nvSpPr>
        <p:spPr>
          <a:xfrm>
            <a:off x="1931944" y="5907116"/>
            <a:ext cx="8665465" cy="424705"/>
          </a:xfrm>
          <a:prstGeom prst="rect">
            <a:avLst/>
          </a:prstGeom>
          <a:ln w="6350">
            <a:noFill/>
            <a:miter lim="800000"/>
          </a:ln>
        </p:spPr>
        <p:txBody>
          <a:bodyPr vert="horz" wrap="none" lIns="0" tIns="0" rIns="0" bIns="0" rtlCol="0">
            <a:noAutofit/>
          </a:bodyPr>
          <a:lstStyle/>
          <a:p>
            <a:pPr algn="ctr">
              <a:spcBef>
                <a:spcPts val="300"/>
              </a:spcBef>
              <a:spcAft>
                <a:spcPts val="300"/>
              </a:spcAft>
              <a:buNone/>
            </a:pPr>
            <a:r>
              <a:rPr lang="zh-CN" altLang="en-US" sz="2400" dirty="0">
                <a:solidFill>
                  <a:srgbClr val="FF7000"/>
                </a:solidFill>
              </a:rPr>
              <a:t>经验：专家工作负荷高度依赖于专家技能集合以及任务分布</a:t>
            </a:r>
          </a:p>
        </p:txBody>
      </p:sp>
      <p:grpSp>
        <p:nvGrpSpPr>
          <p:cNvPr id="4" name="Group 3">
            <a:extLst>
              <a:ext uri="{FF2B5EF4-FFF2-40B4-BE49-F238E27FC236}">
                <a16:creationId xmlns:a16="http://schemas.microsoft.com/office/drawing/2014/main" id="{6C70A39D-3A54-4D94-A806-AB47E2D7663C}"/>
              </a:ext>
            </a:extLst>
          </p:cNvPr>
          <p:cNvGrpSpPr/>
          <p:nvPr/>
        </p:nvGrpSpPr>
        <p:grpSpPr>
          <a:xfrm>
            <a:off x="554735" y="1320082"/>
            <a:ext cx="5130800" cy="4014643"/>
            <a:chOff x="554735" y="1320082"/>
            <a:chExt cx="5130800" cy="4014643"/>
          </a:xfrm>
        </p:grpSpPr>
        <p:sp>
          <p:nvSpPr>
            <p:cNvPr id="7" name="TextBox 14">
              <a:extLst>
                <a:ext uri="{FF2B5EF4-FFF2-40B4-BE49-F238E27FC236}">
                  <a16:creationId xmlns:a16="http://schemas.microsoft.com/office/drawing/2014/main" id="{91396455-5835-4BDC-A60D-DFE33521429F}"/>
                </a:ext>
              </a:extLst>
            </p:cNvPr>
            <p:cNvSpPr txBox="1"/>
            <p:nvPr/>
          </p:nvSpPr>
          <p:spPr>
            <a:xfrm>
              <a:off x="554736" y="1320082"/>
              <a:ext cx="4949419"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闲暇时段：每个专家处理任务</a:t>
              </a:r>
              <a:r>
                <a:rPr lang="en-US" altLang="zh-CN" b="1" dirty="0"/>
                <a:t>&lt;2</a:t>
              </a:r>
              <a:endParaRPr lang="en-US" b="1" dirty="0"/>
            </a:p>
          </p:txBody>
        </p:sp>
        <p:cxnSp>
          <p:nvCxnSpPr>
            <p:cNvPr id="8" name="LineBasicImpact 41">
              <a:extLst>
                <a:ext uri="{FF2B5EF4-FFF2-40B4-BE49-F238E27FC236}">
                  <a16:creationId xmlns:a16="http://schemas.microsoft.com/office/drawing/2014/main" id="{DB3C7167-CBAA-469F-8D56-E2FB0CBB93BE}"/>
                </a:ext>
              </a:extLst>
            </p:cNvPr>
            <p:cNvCxnSpPr>
              <a:cxnSpLocks/>
            </p:cNvCxnSpPr>
            <p:nvPr>
              <p:custDataLst>
                <p:tags r:id="rId3"/>
              </p:custDataLst>
            </p:nvPr>
          </p:nvCxnSpPr>
          <p:spPr>
            <a:xfrm>
              <a:off x="554736" y="1679314"/>
              <a:ext cx="4949419"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2" name="文本框 11">
              <a:extLst>
                <a:ext uri="{FF2B5EF4-FFF2-40B4-BE49-F238E27FC236}">
                  <a16:creationId xmlns:a16="http://schemas.microsoft.com/office/drawing/2014/main" id="{54ABDD5F-6DD2-4580-8E11-17D707AB416C}"/>
                </a:ext>
              </a:extLst>
            </p:cNvPr>
            <p:cNvSpPr txBox="1"/>
            <p:nvPr/>
          </p:nvSpPr>
          <p:spPr>
            <a:xfrm>
              <a:off x="554735" y="1804612"/>
              <a:ext cx="4212573" cy="1462335"/>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600" b="1" dirty="0"/>
                <a:t>基本原则：兼顾效率与公平</a:t>
              </a:r>
              <a:endParaRPr lang="en-US" altLang="zh-CN" sz="1600" dirty="0"/>
            </a:p>
            <a:p>
              <a:pPr algn="l">
                <a:spcBef>
                  <a:spcPts val="300"/>
                </a:spcBef>
                <a:spcAft>
                  <a:spcPts val="300"/>
                </a:spcAft>
                <a:buNone/>
              </a:pPr>
              <a:r>
                <a:rPr lang="zh-CN" altLang="en-US" sz="1600" dirty="0"/>
                <a:t>计算任务匹配效用度时，考虑专家总工作时长</a:t>
              </a:r>
              <a:endParaRPr lang="en-US" altLang="zh-CN" sz="1600" dirty="0"/>
            </a:p>
            <a:p>
              <a:pPr algn="l">
                <a:spcBef>
                  <a:spcPts val="300"/>
                </a:spcBef>
                <a:spcAft>
                  <a:spcPts val="300"/>
                </a:spcAft>
                <a:buNone/>
              </a:pPr>
              <a:endParaRPr lang="zh-CN" altLang="en-US" sz="1600" dirty="0"/>
            </a:p>
          </p:txBody>
        </p:sp>
        <p:graphicFrame>
          <p:nvGraphicFramePr>
            <p:cNvPr id="13" name="对象 12">
              <a:extLst>
                <a:ext uri="{FF2B5EF4-FFF2-40B4-BE49-F238E27FC236}">
                  <a16:creationId xmlns:a16="http://schemas.microsoft.com/office/drawing/2014/main" id="{B8BD7EAE-2251-4E5D-8F86-A301CA7EA204}"/>
                </a:ext>
              </a:extLst>
            </p:cNvPr>
            <p:cNvGraphicFramePr>
              <a:graphicFrameLocks noChangeAspect="1"/>
            </p:cNvGraphicFramePr>
            <p:nvPr>
              <p:extLst>
                <p:ext uri="{D42A27DB-BD31-4B8C-83A1-F6EECF244321}">
                  <p14:modId xmlns:p14="http://schemas.microsoft.com/office/powerpoint/2010/main" val="1138014552"/>
                </p:ext>
              </p:extLst>
            </p:nvPr>
          </p:nvGraphicFramePr>
          <p:xfrm>
            <a:off x="1625824" y="2831935"/>
            <a:ext cx="2171700" cy="1016000"/>
          </p:xfrm>
          <a:graphic>
            <a:graphicData uri="http://schemas.openxmlformats.org/presentationml/2006/ole">
              <mc:AlternateContent xmlns:mc="http://schemas.openxmlformats.org/markup-compatibility/2006">
                <mc:Choice xmlns:v="urn:schemas-microsoft-com:vml" Requires="v">
                  <p:oleObj spid="_x0000_s107768" name="Equation" r:id="rId6" imgW="2171520" imgH="1015920" progId="Equation.DSMT4">
                    <p:embed/>
                  </p:oleObj>
                </mc:Choice>
                <mc:Fallback>
                  <p:oleObj name="Equation" r:id="rId6" imgW="2171520" imgH="1015920" progId="Equation.DSMT4">
                    <p:embed/>
                    <p:pic>
                      <p:nvPicPr>
                        <p:cNvPr id="13" name="对象 12">
                          <a:extLst>
                            <a:ext uri="{FF2B5EF4-FFF2-40B4-BE49-F238E27FC236}">
                              <a16:creationId xmlns:a16="http://schemas.microsoft.com/office/drawing/2014/main" id="{B8BD7EAE-2251-4E5D-8F86-A301CA7EA204}"/>
                            </a:ext>
                          </a:extLst>
                        </p:cNvPr>
                        <p:cNvPicPr/>
                        <p:nvPr/>
                      </p:nvPicPr>
                      <p:blipFill>
                        <a:blip r:embed="rId7"/>
                        <a:stretch>
                          <a:fillRect/>
                        </a:stretch>
                      </p:blipFill>
                      <p:spPr>
                        <a:xfrm>
                          <a:off x="1625824" y="2831935"/>
                          <a:ext cx="2171700" cy="1016000"/>
                        </a:xfrm>
                        <a:prstGeom prst="rect">
                          <a:avLst/>
                        </a:prstGeom>
                      </p:spPr>
                    </p:pic>
                  </p:oleObj>
                </mc:Fallback>
              </mc:AlternateContent>
            </a:graphicData>
          </a:graphic>
        </p:graphicFrame>
        <p:sp>
          <p:nvSpPr>
            <p:cNvPr id="14" name="文本框 13">
              <a:extLst>
                <a:ext uri="{FF2B5EF4-FFF2-40B4-BE49-F238E27FC236}">
                  <a16:creationId xmlns:a16="http://schemas.microsoft.com/office/drawing/2014/main" id="{91355FB7-3CA1-4192-B306-2DB15C5DE701}"/>
                </a:ext>
              </a:extLst>
            </p:cNvPr>
            <p:cNvSpPr txBox="1"/>
            <p:nvPr/>
          </p:nvSpPr>
          <p:spPr>
            <a:xfrm>
              <a:off x="554735" y="4420325"/>
              <a:ext cx="51308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600" dirty="0"/>
                <a:t>效果：对于</a:t>
              </a:r>
              <a:r>
                <a:rPr lang="zh-CN" altLang="en-US" sz="1600" b="1" dirty="0">
                  <a:solidFill>
                    <a:srgbClr val="FF6A00"/>
                  </a:solidFill>
                  <a:cs typeface="Arial" panose="020B0604020202020204" pitchFamily="34" charset="0"/>
                </a:rPr>
                <a:t>能力相近</a:t>
              </a:r>
              <a:r>
                <a:rPr lang="zh-CN" altLang="en-US" sz="1600" dirty="0"/>
                <a:t>的专家，对于</a:t>
              </a:r>
              <a:r>
                <a:rPr lang="zh-CN" altLang="en-US" sz="1600" b="1" dirty="0">
                  <a:solidFill>
                    <a:srgbClr val="FF6A00"/>
                  </a:solidFill>
                  <a:cs typeface="Arial" panose="020B0604020202020204" pitchFamily="34" charset="0"/>
                </a:rPr>
                <a:t>相同任务</a:t>
              </a:r>
              <a:r>
                <a:rPr lang="zh-CN" altLang="en-US" sz="1600" dirty="0"/>
                <a:t>，</a:t>
              </a:r>
              <a:endParaRPr lang="en-US" altLang="zh-CN" sz="1600" dirty="0"/>
            </a:p>
            <a:p>
              <a:pPr algn="l">
                <a:spcBef>
                  <a:spcPts val="300"/>
                </a:spcBef>
                <a:spcAft>
                  <a:spcPts val="300"/>
                </a:spcAft>
                <a:buNone/>
              </a:pPr>
              <a:r>
                <a:rPr lang="zh-CN" altLang="en-US" sz="1600" dirty="0"/>
                <a:t>总工作</a:t>
              </a:r>
              <a:r>
                <a:rPr lang="zh-CN" altLang="en-US" sz="1600" b="1" dirty="0">
                  <a:solidFill>
                    <a:srgbClr val="FF6A00"/>
                  </a:solidFill>
                  <a:cs typeface="Arial" panose="020B0604020202020204" pitchFamily="34" charset="0"/>
                </a:rPr>
                <a:t>时长高于</a:t>
              </a:r>
              <a:r>
                <a:rPr lang="zh-CN" altLang="en-US" sz="1600" dirty="0"/>
                <a:t>平均水平者更</a:t>
              </a:r>
              <a:r>
                <a:rPr lang="zh-CN" altLang="en-US" sz="1600" b="1" dirty="0">
                  <a:solidFill>
                    <a:srgbClr val="FF6A00"/>
                  </a:solidFill>
                  <a:cs typeface="Arial" panose="020B0604020202020204" pitchFamily="34" charset="0"/>
                </a:rPr>
                <a:t>不容易被匹配</a:t>
              </a:r>
              <a:endParaRPr lang="en-US" altLang="zh-CN" sz="1600" b="1" dirty="0">
                <a:solidFill>
                  <a:srgbClr val="FF6A00"/>
                </a:solidFill>
                <a:cs typeface="Arial" panose="020B0604020202020204" pitchFamily="34" charset="0"/>
              </a:endParaRPr>
            </a:p>
            <a:p>
              <a:pPr algn="l">
                <a:spcBef>
                  <a:spcPts val="300"/>
                </a:spcBef>
                <a:spcAft>
                  <a:spcPts val="300"/>
                </a:spcAft>
                <a:buNone/>
              </a:pPr>
              <a:endParaRPr lang="zh-CN" altLang="en-US" sz="1600" dirty="0"/>
            </a:p>
          </p:txBody>
        </p:sp>
      </p:grpSp>
      <p:grpSp>
        <p:nvGrpSpPr>
          <p:cNvPr id="5" name="Group 4">
            <a:extLst>
              <a:ext uri="{FF2B5EF4-FFF2-40B4-BE49-F238E27FC236}">
                <a16:creationId xmlns:a16="http://schemas.microsoft.com/office/drawing/2014/main" id="{DEA888F2-3A63-446F-9585-6B7FC7FE0B1E}"/>
              </a:ext>
            </a:extLst>
          </p:cNvPr>
          <p:cNvGrpSpPr/>
          <p:nvPr/>
        </p:nvGrpSpPr>
        <p:grpSpPr>
          <a:xfrm>
            <a:off x="6601909" y="1320082"/>
            <a:ext cx="5130800" cy="4205606"/>
            <a:chOff x="6601909" y="1320082"/>
            <a:chExt cx="5130800" cy="4205606"/>
          </a:xfrm>
        </p:grpSpPr>
        <p:sp>
          <p:nvSpPr>
            <p:cNvPr id="10" name="TextBox 14">
              <a:extLst>
                <a:ext uri="{FF2B5EF4-FFF2-40B4-BE49-F238E27FC236}">
                  <a16:creationId xmlns:a16="http://schemas.microsoft.com/office/drawing/2014/main" id="{982518E4-B62C-428E-8FBA-43D118596284}"/>
                </a:ext>
              </a:extLst>
            </p:cNvPr>
            <p:cNvSpPr txBox="1"/>
            <p:nvPr/>
          </p:nvSpPr>
          <p:spPr>
            <a:xfrm>
              <a:off x="6601909" y="1320082"/>
              <a:ext cx="4949419"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忙碌时段：存在专家满负荷工作</a:t>
              </a:r>
              <a:endParaRPr lang="en-US" b="1" dirty="0"/>
            </a:p>
          </p:txBody>
        </p:sp>
        <p:cxnSp>
          <p:nvCxnSpPr>
            <p:cNvPr id="11" name="LineBasicImpact 41">
              <a:extLst>
                <a:ext uri="{FF2B5EF4-FFF2-40B4-BE49-F238E27FC236}">
                  <a16:creationId xmlns:a16="http://schemas.microsoft.com/office/drawing/2014/main" id="{77661A5F-FB0C-469F-803D-383E97948DD8}"/>
                </a:ext>
              </a:extLst>
            </p:cNvPr>
            <p:cNvCxnSpPr>
              <a:cxnSpLocks/>
            </p:cNvCxnSpPr>
            <p:nvPr>
              <p:custDataLst>
                <p:tags r:id="rId2"/>
              </p:custDataLst>
            </p:nvPr>
          </p:nvCxnSpPr>
          <p:spPr>
            <a:xfrm>
              <a:off x="6601909" y="1679314"/>
              <a:ext cx="4949419"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5" name="文本框 14">
              <a:extLst>
                <a:ext uri="{FF2B5EF4-FFF2-40B4-BE49-F238E27FC236}">
                  <a16:creationId xmlns:a16="http://schemas.microsoft.com/office/drawing/2014/main" id="{722B3E65-C2E6-4DB5-AF7D-A53F5A6F7FE0}"/>
                </a:ext>
              </a:extLst>
            </p:cNvPr>
            <p:cNvSpPr txBox="1"/>
            <p:nvPr/>
          </p:nvSpPr>
          <p:spPr>
            <a:xfrm>
              <a:off x="6601909" y="1805482"/>
              <a:ext cx="4949419"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600" b="1" dirty="0"/>
                <a:t>基本原则：效率优先</a:t>
              </a:r>
              <a:endParaRPr lang="en-US" altLang="zh-CN" sz="1600" b="1" dirty="0"/>
            </a:p>
            <a:p>
              <a:pPr algn="l">
                <a:spcBef>
                  <a:spcPts val="300"/>
                </a:spcBef>
                <a:spcAft>
                  <a:spcPts val="300"/>
                </a:spcAft>
                <a:buNone/>
              </a:pPr>
              <a:r>
                <a:rPr lang="zh-CN" altLang="en-US" sz="1600" dirty="0"/>
                <a:t>观察：存在</a:t>
              </a:r>
              <a:r>
                <a:rPr lang="zh-CN" altLang="en-US" sz="1600" b="1" dirty="0">
                  <a:solidFill>
                    <a:srgbClr val="FF6A00"/>
                  </a:solidFill>
                  <a:cs typeface="Arial" panose="020B0604020202020204" pitchFamily="34" charset="0"/>
                </a:rPr>
                <a:t>高难任务</a:t>
              </a:r>
              <a:endParaRPr lang="en-US" altLang="zh-CN" sz="1600" b="1" dirty="0">
                <a:solidFill>
                  <a:srgbClr val="FF6A00"/>
                </a:solidFill>
                <a:cs typeface="Arial" panose="020B0604020202020204" pitchFamily="34" charset="0"/>
              </a:endParaRPr>
            </a:p>
            <a:p>
              <a:pPr marL="285750" indent="-285750" algn="l">
                <a:spcBef>
                  <a:spcPts val="300"/>
                </a:spcBef>
                <a:spcAft>
                  <a:spcPts val="300"/>
                </a:spcAft>
                <a:buFont typeface="Arial" panose="020B0604020202020204" pitchFamily="34" charset="0"/>
                <a:buChar char="•"/>
              </a:pPr>
              <a:r>
                <a:rPr lang="zh-CN" altLang="en-US" sz="1600" dirty="0"/>
                <a:t>平均处理时间长</a:t>
              </a:r>
              <a:endParaRPr lang="en-US" altLang="zh-CN" sz="1600" dirty="0"/>
            </a:p>
            <a:p>
              <a:pPr marL="285750" indent="-285750" algn="l">
                <a:spcBef>
                  <a:spcPts val="300"/>
                </a:spcBef>
                <a:spcAft>
                  <a:spcPts val="300"/>
                </a:spcAft>
                <a:buFont typeface="Arial" panose="020B0604020202020204" pitchFamily="34" charset="0"/>
                <a:buChar char="•"/>
              </a:pPr>
              <a:r>
                <a:rPr lang="zh-CN" altLang="en-US" sz="1600" dirty="0"/>
                <a:t>可处理专家少</a:t>
              </a:r>
              <a:endParaRPr lang="en-US" altLang="zh-CN" sz="1600" dirty="0"/>
            </a:p>
            <a:p>
              <a:pPr marL="285750" indent="-285750" algn="l">
                <a:spcBef>
                  <a:spcPts val="300"/>
                </a:spcBef>
                <a:spcAft>
                  <a:spcPts val="300"/>
                </a:spcAft>
                <a:buFont typeface="Arial" panose="020B0604020202020204" pitchFamily="34" charset="0"/>
                <a:buChar char="•"/>
              </a:pPr>
              <a:r>
                <a:rPr lang="zh-CN" altLang="en-US" sz="1600" dirty="0"/>
                <a:t>任务量大</a:t>
              </a:r>
              <a:endParaRPr lang="en-US" altLang="zh-CN" sz="1600" dirty="0"/>
            </a:p>
            <a:p>
              <a:pPr algn="l">
                <a:spcBef>
                  <a:spcPts val="300"/>
                </a:spcBef>
                <a:spcAft>
                  <a:spcPts val="300"/>
                </a:spcAft>
                <a:buNone/>
              </a:pPr>
              <a:r>
                <a:rPr lang="zh-CN" altLang="en-US" sz="1600" dirty="0"/>
                <a:t>定义任务优先级</a:t>
              </a:r>
              <a:endParaRPr lang="en-US" altLang="zh-CN" sz="1600" dirty="0"/>
            </a:p>
            <a:p>
              <a:pPr algn="l">
                <a:spcBef>
                  <a:spcPts val="300"/>
                </a:spcBef>
                <a:spcAft>
                  <a:spcPts val="300"/>
                </a:spcAft>
                <a:buNone/>
              </a:pPr>
              <a:endParaRPr lang="en-US" altLang="zh-CN" sz="1600" dirty="0"/>
            </a:p>
            <a:p>
              <a:pPr algn="l">
                <a:spcBef>
                  <a:spcPts val="300"/>
                </a:spcBef>
                <a:spcAft>
                  <a:spcPts val="300"/>
                </a:spcAft>
                <a:buNone/>
              </a:pPr>
              <a:endParaRPr lang="zh-CN" altLang="en-US" sz="1600" dirty="0"/>
            </a:p>
          </p:txBody>
        </p:sp>
        <p:sp>
          <p:nvSpPr>
            <p:cNvPr id="23" name="文本框 22">
              <a:extLst>
                <a:ext uri="{FF2B5EF4-FFF2-40B4-BE49-F238E27FC236}">
                  <a16:creationId xmlns:a16="http://schemas.microsoft.com/office/drawing/2014/main" id="{CC8CFD53-ADF3-41CB-A97A-29942EDA210D}"/>
                </a:ext>
              </a:extLst>
            </p:cNvPr>
            <p:cNvSpPr txBox="1"/>
            <p:nvPr/>
          </p:nvSpPr>
          <p:spPr>
            <a:xfrm>
              <a:off x="6601909" y="4611288"/>
              <a:ext cx="5130800" cy="914400"/>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600" dirty="0"/>
                <a:t>效果：部分专家</a:t>
              </a:r>
              <a:r>
                <a:rPr lang="zh-CN" altLang="en-US" sz="1600" b="1" dirty="0">
                  <a:solidFill>
                    <a:srgbClr val="FF6A00"/>
                  </a:solidFill>
                  <a:cs typeface="Arial" panose="020B0604020202020204" pitchFamily="34" charset="0"/>
                </a:rPr>
                <a:t>专门处理高难任务</a:t>
              </a:r>
              <a:r>
                <a:rPr lang="zh-CN" altLang="en-US" sz="1600" dirty="0"/>
                <a:t>，其他专家处理</a:t>
              </a:r>
              <a:endParaRPr lang="en-US" altLang="zh-CN" sz="1600" dirty="0"/>
            </a:p>
            <a:p>
              <a:pPr>
                <a:spcBef>
                  <a:spcPts val="300"/>
                </a:spcBef>
                <a:spcAft>
                  <a:spcPts val="300"/>
                </a:spcAft>
              </a:pPr>
              <a:r>
                <a:rPr lang="zh-CN" altLang="en-US" sz="1600" dirty="0"/>
                <a:t>简单任务，或辅助调度难任务</a:t>
              </a:r>
            </a:p>
          </p:txBody>
        </p:sp>
        <p:grpSp>
          <p:nvGrpSpPr>
            <p:cNvPr id="30" name="组合 29">
              <a:extLst>
                <a:ext uri="{FF2B5EF4-FFF2-40B4-BE49-F238E27FC236}">
                  <a16:creationId xmlns:a16="http://schemas.microsoft.com/office/drawing/2014/main" id="{09110A6E-E139-4F26-AF74-1F13C3D0BE84}"/>
                </a:ext>
              </a:extLst>
            </p:cNvPr>
            <p:cNvGrpSpPr/>
            <p:nvPr/>
          </p:nvGrpSpPr>
          <p:grpSpPr>
            <a:xfrm>
              <a:off x="8166100" y="3266952"/>
              <a:ext cx="3309595" cy="671636"/>
              <a:chOff x="7891461" y="4118660"/>
              <a:chExt cx="3309595" cy="671636"/>
            </a:xfrm>
          </p:grpSpPr>
          <p:graphicFrame>
            <p:nvGraphicFramePr>
              <p:cNvPr id="31" name="对象 30">
                <a:extLst>
                  <a:ext uri="{FF2B5EF4-FFF2-40B4-BE49-F238E27FC236}">
                    <a16:creationId xmlns:a16="http://schemas.microsoft.com/office/drawing/2014/main" id="{55B7B550-D492-4B6D-A1D8-9D4207FF380D}"/>
                  </a:ext>
                </a:extLst>
              </p:cNvPr>
              <p:cNvGraphicFramePr>
                <a:graphicFrameLocks noChangeAspect="1"/>
              </p:cNvGraphicFramePr>
              <p:nvPr>
                <p:extLst>
                  <p:ext uri="{D42A27DB-BD31-4B8C-83A1-F6EECF244321}">
                    <p14:modId xmlns:p14="http://schemas.microsoft.com/office/powerpoint/2010/main" val="2196321286"/>
                  </p:ext>
                </p:extLst>
              </p:nvPr>
            </p:nvGraphicFramePr>
            <p:xfrm>
              <a:off x="7891461" y="4167996"/>
              <a:ext cx="1498600" cy="622300"/>
            </p:xfrm>
            <a:graphic>
              <a:graphicData uri="http://schemas.openxmlformats.org/presentationml/2006/ole">
                <mc:AlternateContent xmlns:mc="http://schemas.openxmlformats.org/markup-compatibility/2006">
                  <mc:Choice xmlns:v="urn:schemas-microsoft-com:vml" Requires="v">
                    <p:oleObj spid="_x0000_s107769" name="Equation" r:id="rId8" imgW="1498320" imgH="622080" progId="Equation.DSMT4">
                      <p:embed/>
                    </p:oleObj>
                  </mc:Choice>
                  <mc:Fallback>
                    <p:oleObj name="Equation" r:id="rId8" imgW="1498320" imgH="622080" progId="Equation.DSMT4">
                      <p:embed/>
                      <p:pic>
                        <p:nvPicPr>
                          <p:cNvPr id="16" name="对象 15">
                            <a:extLst>
                              <a:ext uri="{FF2B5EF4-FFF2-40B4-BE49-F238E27FC236}">
                                <a16:creationId xmlns:a16="http://schemas.microsoft.com/office/drawing/2014/main" id="{A3717B23-891D-44D9-93D1-D0CB00ED69B9}"/>
                              </a:ext>
                            </a:extLst>
                          </p:cNvPr>
                          <p:cNvPicPr/>
                          <p:nvPr/>
                        </p:nvPicPr>
                        <p:blipFill>
                          <a:blip r:embed="rId9"/>
                          <a:stretch>
                            <a:fillRect/>
                          </a:stretch>
                        </p:blipFill>
                        <p:spPr>
                          <a:xfrm>
                            <a:off x="7891461" y="4167996"/>
                            <a:ext cx="1498600" cy="622300"/>
                          </a:xfrm>
                          <a:prstGeom prst="rect">
                            <a:avLst/>
                          </a:prstGeom>
                        </p:spPr>
                      </p:pic>
                    </p:oleObj>
                  </mc:Fallback>
                </mc:AlternateContent>
              </a:graphicData>
            </a:graphic>
          </p:graphicFrame>
          <p:cxnSp>
            <p:nvCxnSpPr>
              <p:cNvPr id="32" name="直接箭头连接符 31">
                <a:extLst>
                  <a:ext uri="{FF2B5EF4-FFF2-40B4-BE49-F238E27FC236}">
                    <a16:creationId xmlns:a16="http://schemas.microsoft.com/office/drawing/2014/main" id="{D40B4A4B-722C-4DE1-99AC-E684897D9729}"/>
                  </a:ext>
                </a:extLst>
              </p:cNvPr>
              <p:cNvCxnSpPr>
                <a:cxnSpLocks/>
              </p:cNvCxnSpPr>
              <p:nvPr/>
            </p:nvCxnSpPr>
            <p:spPr>
              <a:xfrm flipH="1">
                <a:off x="9331326" y="4266226"/>
                <a:ext cx="290866" cy="0"/>
              </a:xfrm>
              <a:prstGeom prst="straightConnector1">
                <a:avLst/>
              </a:prstGeom>
              <a:ln>
                <a:solidFill>
                  <a:srgbClr val="FF7D21"/>
                </a:solidFill>
                <a:tailEnd type="triangle"/>
              </a:ln>
            </p:spPr>
            <p:style>
              <a:lnRef idx="1">
                <a:schemeClr val="accent3"/>
              </a:lnRef>
              <a:fillRef idx="0">
                <a:schemeClr val="accent3"/>
              </a:fillRef>
              <a:effectRef idx="0">
                <a:schemeClr val="accent3"/>
              </a:effectRef>
              <a:fontRef idx="minor">
                <a:schemeClr val="tx1"/>
              </a:fontRef>
            </p:style>
          </p:cxnSp>
          <p:sp>
            <p:nvSpPr>
              <p:cNvPr id="33" name="文本框 32">
                <a:extLst>
                  <a:ext uri="{FF2B5EF4-FFF2-40B4-BE49-F238E27FC236}">
                    <a16:creationId xmlns:a16="http://schemas.microsoft.com/office/drawing/2014/main" id="{8A80BAE7-4E20-45D1-8EC4-07B5362EFF39}"/>
                  </a:ext>
                </a:extLst>
              </p:cNvPr>
              <p:cNvSpPr txBox="1"/>
              <p:nvPr/>
            </p:nvSpPr>
            <p:spPr>
              <a:xfrm>
                <a:off x="9656410" y="4118660"/>
                <a:ext cx="1544646" cy="246222"/>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600" dirty="0"/>
                  <a:t>平均处理时间</a:t>
                </a:r>
              </a:p>
            </p:txBody>
          </p:sp>
          <p:cxnSp>
            <p:nvCxnSpPr>
              <p:cNvPr id="34" name="直接箭头连接符 33">
                <a:extLst>
                  <a:ext uri="{FF2B5EF4-FFF2-40B4-BE49-F238E27FC236}">
                    <a16:creationId xmlns:a16="http://schemas.microsoft.com/office/drawing/2014/main" id="{33BB0AC4-271B-4132-B810-8095B622D2AA}"/>
                  </a:ext>
                </a:extLst>
              </p:cNvPr>
              <p:cNvCxnSpPr>
                <a:cxnSpLocks/>
              </p:cNvCxnSpPr>
              <p:nvPr/>
            </p:nvCxnSpPr>
            <p:spPr>
              <a:xfrm flipH="1">
                <a:off x="9357078" y="4567501"/>
                <a:ext cx="265114" cy="0"/>
              </a:xfrm>
              <a:prstGeom prst="straightConnector1">
                <a:avLst/>
              </a:prstGeom>
              <a:ln>
                <a:solidFill>
                  <a:srgbClr val="FF7D21"/>
                </a:solidFill>
                <a:tailEnd type="triangle"/>
              </a:ln>
            </p:spPr>
            <p:style>
              <a:lnRef idx="1">
                <a:schemeClr val="accent3"/>
              </a:lnRef>
              <a:fillRef idx="0">
                <a:schemeClr val="accent3"/>
              </a:fillRef>
              <a:effectRef idx="0">
                <a:schemeClr val="accent3"/>
              </a:effectRef>
              <a:fontRef idx="minor">
                <a:schemeClr val="tx1"/>
              </a:fontRef>
            </p:style>
          </p:cxnSp>
          <p:sp>
            <p:nvSpPr>
              <p:cNvPr id="35" name="文本框 34">
                <a:extLst>
                  <a:ext uri="{FF2B5EF4-FFF2-40B4-BE49-F238E27FC236}">
                    <a16:creationId xmlns:a16="http://schemas.microsoft.com/office/drawing/2014/main" id="{3EA6D8DA-35EF-4787-9E88-60318D865EB1}"/>
                  </a:ext>
                </a:extLst>
              </p:cNvPr>
              <p:cNvSpPr txBox="1"/>
              <p:nvPr/>
            </p:nvSpPr>
            <p:spPr>
              <a:xfrm>
                <a:off x="9656410" y="4419935"/>
                <a:ext cx="1544646" cy="246222"/>
              </a:xfrm>
              <a:prstGeom prst="rect">
                <a:avLst/>
              </a:prstGeom>
              <a:ln w="6350">
                <a:noFill/>
                <a:miter lim="800000"/>
              </a:ln>
            </p:spPr>
            <p:txBody>
              <a:bodyPr vert="horz" wrap="none" lIns="0" tIns="0" rIns="0" bIns="0" rtlCol="0">
                <a:noAutofit/>
              </a:bodyPr>
              <a:lstStyle/>
              <a:p>
                <a:pPr algn="l">
                  <a:spcBef>
                    <a:spcPts val="300"/>
                  </a:spcBef>
                  <a:spcAft>
                    <a:spcPts val="300"/>
                  </a:spcAft>
                  <a:buNone/>
                </a:pPr>
                <a:r>
                  <a:rPr lang="zh-CN" altLang="en-US" sz="1600" dirty="0"/>
                  <a:t>可处理此任务人数</a:t>
                </a:r>
              </a:p>
            </p:txBody>
          </p:sp>
        </p:grpSp>
        <p:graphicFrame>
          <p:nvGraphicFramePr>
            <p:cNvPr id="36" name="对象 35">
              <a:extLst>
                <a:ext uri="{FF2B5EF4-FFF2-40B4-BE49-F238E27FC236}">
                  <a16:creationId xmlns:a16="http://schemas.microsoft.com/office/drawing/2014/main" id="{FF2BA34B-A259-4443-899C-4BB06D7FAD7E}"/>
                </a:ext>
              </a:extLst>
            </p:cNvPr>
            <p:cNvGraphicFramePr>
              <a:graphicFrameLocks noChangeAspect="1"/>
            </p:cNvGraphicFramePr>
            <p:nvPr>
              <p:extLst>
                <p:ext uri="{D42A27DB-BD31-4B8C-83A1-F6EECF244321}">
                  <p14:modId xmlns:p14="http://schemas.microsoft.com/office/powerpoint/2010/main" val="2465720077"/>
                </p:ext>
              </p:extLst>
            </p:nvPr>
          </p:nvGraphicFramePr>
          <p:xfrm>
            <a:off x="8272463" y="3976688"/>
            <a:ext cx="1371600" cy="342900"/>
          </p:xfrm>
          <a:graphic>
            <a:graphicData uri="http://schemas.openxmlformats.org/presentationml/2006/ole">
              <mc:AlternateContent xmlns:mc="http://schemas.openxmlformats.org/markup-compatibility/2006">
                <mc:Choice xmlns:v="urn:schemas-microsoft-com:vml" Requires="v">
                  <p:oleObj spid="_x0000_s107770" name="Equation" r:id="rId10" imgW="1371600" imgH="342720" progId="Equation.DSMT4">
                    <p:embed/>
                  </p:oleObj>
                </mc:Choice>
                <mc:Fallback>
                  <p:oleObj name="Equation" r:id="rId10" imgW="1371600" imgH="342720" progId="Equation.DSMT4">
                    <p:embed/>
                    <p:pic>
                      <p:nvPicPr>
                        <p:cNvPr id="22" name="对象 21">
                          <a:extLst>
                            <a:ext uri="{FF2B5EF4-FFF2-40B4-BE49-F238E27FC236}">
                              <a16:creationId xmlns:a16="http://schemas.microsoft.com/office/drawing/2014/main" id="{E2546C8F-5176-4748-8D2B-55626771E246}"/>
                            </a:ext>
                          </a:extLst>
                        </p:cNvPr>
                        <p:cNvPicPr/>
                        <p:nvPr/>
                      </p:nvPicPr>
                      <p:blipFill>
                        <a:blip r:embed="rId11"/>
                        <a:stretch>
                          <a:fillRect/>
                        </a:stretch>
                      </p:blipFill>
                      <p:spPr>
                        <a:xfrm>
                          <a:off x="8272463" y="3976688"/>
                          <a:ext cx="1371600" cy="342900"/>
                        </a:xfrm>
                        <a:prstGeom prst="rect">
                          <a:avLst/>
                        </a:prstGeom>
                      </p:spPr>
                    </p:pic>
                  </p:oleObj>
                </mc:Fallback>
              </mc:AlternateContent>
            </a:graphicData>
          </a:graphic>
        </p:graphicFrame>
      </p:grpSp>
    </p:spTree>
    <p:extLst>
      <p:ext uri="{BB962C8B-B14F-4D97-AF65-F5344CB8AC3E}">
        <p14:creationId xmlns:p14="http://schemas.microsoft.com/office/powerpoint/2010/main" val="33451544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34838F-0432-49ED-93AD-50F055D64633}"/>
              </a:ext>
            </a:extLst>
          </p:cNvPr>
          <p:cNvSpPr>
            <a:spLocks noGrp="1"/>
          </p:cNvSpPr>
          <p:nvPr>
            <p:ph type="title"/>
          </p:nvPr>
        </p:nvSpPr>
        <p:spPr/>
        <p:txBody>
          <a:bodyPr/>
          <a:lstStyle/>
          <a:p>
            <a:r>
              <a:rPr lang="zh-CN" altLang="en-US" sz="2400" dirty="0"/>
              <a:t>服务专家工作体验解决方案</a:t>
            </a:r>
          </a:p>
        </p:txBody>
      </p:sp>
      <p:sp>
        <p:nvSpPr>
          <p:cNvPr id="3" name="Subtitle 2">
            <a:extLst>
              <a:ext uri="{FF2B5EF4-FFF2-40B4-BE49-F238E27FC236}">
                <a16:creationId xmlns:a16="http://schemas.microsoft.com/office/drawing/2014/main" id="{680BD35C-2244-46B8-8C3C-E1B34C249BFE}"/>
              </a:ext>
            </a:extLst>
          </p:cNvPr>
          <p:cNvSpPr>
            <a:spLocks noGrp="1"/>
          </p:cNvSpPr>
          <p:nvPr>
            <p:ph type="subTitle" idx="1"/>
          </p:nvPr>
        </p:nvSpPr>
        <p:spPr/>
        <p:txBody>
          <a:bodyPr/>
          <a:lstStyle/>
          <a:p>
            <a:r>
              <a:rPr lang="zh-CN" altLang="en-US" dirty="0"/>
              <a:t>分时段的工作平衡算法优势可视化</a:t>
            </a:r>
          </a:p>
        </p:txBody>
      </p:sp>
      <p:sp>
        <p:nvSpPr>
          <p:cNvPr id="4" name="Text Placeholder 3">
            <a:extLst>
              <a:ext uri="{FF2B5EF4-FFF2-40B4-BE49-F238E27FC236}">
                <a16:creationId xmlns:a16="http://schemas.microsoft.com/office/drawing/2014/main" id="{AED3DAD7-F820-4360-A6DF-9CD7C971AF15}"/>
              </a:ext>
            </a:extLst>
          </p:cNvPr>
          <p:cNvSpPr>
            <a:spLocks noGrp="1"/>
          </p:cNvSpPr>
          <p:nvPr>
            <p:ph type="body" sz="quarter" idx="17"/>
          </p:nvPr>
        </p:nvSpPr>
        <p:spPr/>
        <p:txBody>
          <a:bodyPr/>
          <a:lstStyle/>
          <a:p>
            <a:endParaRPr lang="zh-CN" altLang="en-US"/>
          </a:p>
        </p:txBody>
      </p:sp>
      <p:sp>
        <p:nvSpPr>
          <p:cNvPr id="5" name="TextBox 6">
            <a:extLst>
              <a:ext uri="{FF2B5EF4-FFF2-40B4-BE49-F238E27FC236}">
                <a16:creationId xmlns:a16="http://schemas.microsoft.com/office/drawing/2014/main" id="{A9CAD6DE-DB58-4E65-BB50-A55647AFC664}"/>
              </a:ext>
            </a:extLst>
          </p:cNvPr>
          <p:cNvSpPr txBox="1"/>
          <p:nvPr/>
        </p:nvSpPr>
        <p:spPr>
          <a:xfrm>
            <a:off x="6481576" y="1329749"/>
            <a:ext cx="4575629" cy="276999"/>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sz="1800" b="1" dirty="0">
                <a:latin typeface="微软雅黑" panose="020B0503020204020204" pitchFamily="34" charset="-122"/>
                <a:ea typeface="微软雅黑" panose="020B0503020204020204" pitchFamily="34" charset="-122"/>
              </a:rPr>
              <a:t>初赛复赛专家总负荷</a:t>
            </a:r>
            <a:r>
              <a:rPr lang="en-US" altLang="zh-CN" sz="1800" b="1" dirty="0">
                <a:latin typeface="微软雅黑" panose="020B0503020204020204" pitchFamily="34" charset="-122"/>
                <a:ea typeface="微软雅黑" panose="020B0503020204020204" pitchFamily="34" charset="-122"/>
              </a:rPr>
              <a:t>——</a:t>
            </a:r>
            <a:r>
              <a:rPr lang="zh-CN" altLang="en-US" sz="1800" b="1" dirty="0">
                <a:latin typeface="微软雅黑" panose="020B0503020204020204" pitchFamily="34" charset="-122"/>
                <a:ea typeface="微软雅黑" panose="020B0503020204020204" pitchFamily="34" charset="-122"/>
              </a:rPr>
              <a:t>负荷均衡 </a:t>
            </a:r>
            <a:endParaRPr lang="en-US" sz="1800" b="1" dirty="0">
              <a:latin typeface="微软雅黑" panose="020B0503020204020204" pitchFamily="34" charset="-122"/>
              <a:ea typeface="微软雅黑" panose="020B0503020204020204" pitchFamily="34" charset="-122"/>
            </a:endParaRPr>
          </a:p>
        </p:txBody>
      </p:sp>
      <p:cxnSp>
        <p:nvCxnSpPr>
          <p:cNvPr id="6" name="LineBasicImpact 20">
            <a:extLst>
              <a:ext uri="{FF2B5EF4-FFF2-40B4-BE49-F238E27FC236}">
                <a16:creationId xmlns:a16="http://schemas.microsoft.com/office/drawing/2014/main" id="{8D6A9829-F98E-4265-A19B-EC0791F411C3}"/>
              </a:ext>
            </a:extLst>
          </p:cNvPr>
          <p:cNvCxnSpPr>
            <a:cxnSpLocks/>
          </p:cNvCxnSpPr>
          <p:nvPr>
            <p:custDataLst>
              <p:tags r:id="rId1"/>
            </p:custDataLst>
          </p:nvPr>
        </p:nvCxnSpPr>
        <p:spPr>
          <a:xfrm>
            <a:off x="6512903" y="1679590"/>
            <a:ext cx="5124359"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1" name="expert_load_la">
            <a:hlinkClick r:id="" action="ppaction://media"/>
            <a:extLst>
              <a:ext uri="{FF2B5EF4-FFF2-40B4-BE49-F238E27FC236}">
                <a16:creationId xmlns:a16="http://schemas.microsoft.com/office/drawing/2014/main" id="{77556A22-2A46-4DD9-8FE2-CE55FFA507EA}"/>
              </a:ext>
            </a:extLst>
          </p:cNvPr>
          <p:cNvPicPr>
            <a:picLocks noChangeAspect="1"/>
          </p:cNvPicPr>
          <p:nvPr>
            <a:videoFile r:link="rId3"/>
            <p:extLst>
              <p:ext uri="{DAA4B4D4-6D71-4841-9C94-3DE7FCFB9230}">
                <p14:media xmlns:p14="http://schemas.microsoft.com/office/powerpoint/2010/main" r:embed="rId2"/>
              </p:ext>
            </p:extLst>
          </p:nvPr>
        </p:nvPicPr>
        <p:blipFill>
          <a:blip r:embed="rId9"/>
          <a:stretch>
            <a:fillRect/>
          </a:stretch>
        </p:blipFill>
        <p:spPr>
          <a:xfrm>
            <a:off x="6902173" y="1894598"/>
            <a:ext cx="3695306" cy="2095239"/>
          </a:xfrm>
          <a:prstGeom prst="rect">
            <a:avLst/>
          </a:prstGeom>
        </p:spPr>
      </p:pic>
      <p:pic>
        <p:nvPicPr>
          <p:cNvPr id="12" name="expert_load">
            <a:hlinkClick r:id="" action="ppaction://media"/>
            <a:extLst>
              <a:ext uri="{FF2B5EF4-FFF2-40B4-BE49-F238E27FC236}">
                <a16:creationId xmlns:a16="http://schemas.microsoft.com/office/drawing/2014/main" id="{A7C9EF00-AC06-4868-90A8-8F27C46322B5}"/>
              </a:ext>
            </a:extLst>
          </p:cNvPr>
          <p:cNvPicPr>
            <a:picLocks noChangeAspect="1"/>
          </p:cNvPicPr>
          <p:nvPr>
            <a:videoFile r:link="rId5"/>
            <p:extLst>
              <p:ext uri="{DAA4B4D4-6D71-4841-9C94-3DE7FCFB9230}">
                <p14:media xmlns:p14="http://schemas.microsoft.com/office/powerpoint/2010/main" r:embed="rId4"/>
              </p:ext>
            </p:extLst>
          </p:nvPr>
        </p:nvPicPr>
        <p:blipFill>
          <a:blip r:embed="rId10"/>
          <a:stretch>
            <a:fillRect/>
          </a:stretch>
        </p:blipFill>
        <p:spPr>
          <a:xfrm>
            <a:off x="6902173" y="4228169"/>
            <a:ext cx="3695306" cy="2095229"/>
          </a:xfrm>
          <a:prstGeom prst="rect">
            <a:avLst/>
          </a:prstGeom>
        </p:spPr>
      </p:pic>
      <p:grpSp>
        <p:nvGrpSpPr>
          <p:cNvPr id="25" name="组合 24">
            <a:extLst>
              <a:ext uri="{FF2B5EF4-FFF2-40B4-BE49-F238E27FC236}">
                <a16:creationId xmlns:a16="http://schemas.microsoft.com/office/drawing/2014/main" id="{0DB61A9E-EC16-4CC0-8C85-FFA1CD40C06C}"/>
              </a:ext>
            </a:extLst>
          </p:cNvPr>
          <p:cNvGrpSpPr/>
          <p:nvPr/>
        </p:nvGrpSpPr>
        <p:grpSpPr>
          <a:xfrm>
            <a:off x="554736" y="1329749"/>
            <a:ext cx="6658632" cy="5095055"/>
            <a:chOff x="6096000" y="1230359"/>
            <a:chExt cx="6658632" cy="5095055"/>
          </a:xfrm>
        </p:grpSpPr>
        <p:sp>
          <p:nvSpPr>
            <p:cNvPr id="7" name="TextBox 10">
              <a:extLst>
                <a:ext uri="{FF2B5EF4-FFF2-40B4-BE49-F238E27FC236}">
                  <a16:creationId xmlns:a16="http://schemas.microsoft.com/office/drawing/2014/main" id="{FCF45081-0E12-441A-9DC2-DA1D08E3B125}"/>
                </a:ext>
              </a:extLst>
            </p:cNvPr>
            <p:cNvSpPr txBox="1"/>
            <p:nvPr/>
          </p:nvSpPr>
          <p:spPr>
            <a:xfrm>
              <a:off x="6096000" y="1230359"/>
              <a:ext cx="3805581" cy="276999"/>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latin typeface="微软雅黑" panose="020B0503020204020204" pitchFamily="34" charset="-122"/>
                  <a:ea typeface="微软雅黑" panose="020B0503020204020204" pitchFamily="34" charset="-122"/>
                </a:rPr>
                <a:t>专人专用</a:t>
              </a:r>
              <a:endParaRPr lang="en-US" sz="1800" b="1" dirty="0">
                <a:latin typeface="微软雅黑" panose="020B0503020204020204" pitchFamily="34" charset="-122"/>
                <a:ea typeface="微软雅黑" panose="020B0503020204020204" pitchFamily="34" charset="-122"/>
              </a:endParaRPr>
            </a:p>
          </p:txBody>
        </p:sp>
        <p:cxnSp>
          <p:nvCxnSpPr>
            <p:cNvPr id="8" name="LineBasicImpact 20">
              <a:extLst>
                <a:ext uri="{FF2B5EF4-FFF2-40B4-BE49-F238E27FC236}">
                  <a16:creationId xmlns:a16="http://schemas.microsoft.com/office/drawing/2014/main" id="{449544BA-EDA4-4984-A01A-2B252F03FF95}"/>
                </a:ext>
              </a:extLst>
            </p:cNvPr>
            <p:cNvCxnSpPr>
              <a:cxnSpLocks/>
            </p:cNvCxnSpPr>
            <p:nvPr>
              <p:custDataLst>
                <p:tags r:id="rId6"/>
              </p:custDataLst>
            </p:nvPr>
          </p:nvCxnSpPr>
          <p:spPr>
            <a:xfrm>
              <a:off x="6096001" y="1574002"/>
              <a:ext cx="5541263" cy="2025"/>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pic>
          <p:nvPicPr>
            <p:cNvPr id="15" name="图片 14">
              <a:extLst>
                <a:ext uri="{FF2B5EF4-FFF2-40B4-BE49-F238E27FC236}">
                  <a16:creationId xmlns:a16="http://schemas.microsoft.com/office/drawing/2014/main" id="{793595BE-3A8F-43C4-BEBC-D849D2971F7B}"/>
                </a:ext>
              </a:extLst>
            </p:cNvPr>
            <p:cNvPicPr>
              <a:picLocks noChangeAspect="1"/>
            </p:cNvPicPr>
            <p:nvPr/>
          </p:nvPicPr>
          <p:blipFill>
            <a:blip r:embed="rId11">
              <a:clrChange>
                <a:clrFrom>
                  <a:srgbClr val="F5F6F7"/>
                </a:clrFrom>
                <a:clrTo>
                  <a:srgbClr val="F5F6F7">
                    <a:alpha val="0"/>
                  </a:srgbClr>
                </a:clrTo>
              </a:clrChange>
            </a:blip>
            <a:stretch>
              <a:fillRect/>
            </a:stretch>
          </p:blipFill>
          <p:spPr>
            <a:xfrm>
              <a:off x="8866632" y="1734286"/>
              <a:ext cx="3888000" cy="2160000"/>
            </a:xfrm>
            <a:prstGeom prst="rect">
              <a:avLst/>
            </a:prstGeom>
          </p:spPr>
        </p:pic>
        <p:pic>
          <p:nvPicPr>
            <p:cNvPr id="16" name="图片 15">
              <a:extLst>
                <a:ext uri="{FF2B5EF4-FFF2-40B4-BE49-F238E27FC236}">
                  <a16:creationId xmlns:a16="http://schemas.microsoft.com/office/drawing/2014/main" id="{0FD2605B-1976-4D7B-9FFF-9DA0034AE860}"/>
                </a:ext>
              </a:extLst>
            </p:cNvPr>
            <p:cNvPicPr>
              <a:picLocks noChangeAspect="1"/>
            </p:cNvPicPr>
            <p:nvPr/>
          </p:nvPicPr>
          <p:blipFill>
            <a:blip r:embed="rId12">
              <a:clrChange>
                <a:clrFrom>
                  <a:srgbClr val="F5F6F7"/>
                </a:clrFrom>
                <a:clrTo>
                  <a:srgbClr val="F5F6F7">
                    <a:alpha val="0"/>
                  </a:srgbClr>
                </a:clrTo>
              </a:clrChange>
            </a:blip>
            <a:stretch>
              <a:fillRect/>
            </a:stretch>
          </p:blipFill>
          <p:spPr>
            <a:xfrm>
              <a:off x="8866632" y="4165414"/>
              <a:ext cx="3888000" cy="2160000"/>
            </a:xfrm>
            <a:prstGeom prst="rect">
              <a:avLst/>
            </a:prstGeom>
          </p:spPr>
        </p:pic>
        <p:pic>
          <p:nvPicPr>
            <p:cNvPr id="17" name="图片 16">
              <a:extLst>
                <a:ext uri="{FF2B5EF4-FFF2-40B4-BE49-F238E27FC236}">
                  <a16:creationId xmlns:a16="http://schemas.microsoft.com/office/drawing/2014/main" id="{64379295-4E3D-4F8B-8A68-1C4E8AF5EEB2}"/>
                </a:ext>
              </a:extLst>
            </p:cNvPr>
            <p:cNvPicPr>
              <a:picLocks noChangeAspect="1"/>
            </p:cNvPicPr>
            <p:nvPr/>
          </p:nvPicPr>
          <p:blipFill>
            <a:blip r:embed="rId13">
              <a:clrChange>
                <a:clrFrom>
                  <a:srgbClr val="F5F6F7"/>
                </a:clrFrom>
                <a:clrTo>
                  <a:srgbClr val="F5F6F7">
                    <a:alpha val="0"/>
                  </a:srgbClr>
                </a:clrTo>
              </a:clrChange>
            </a:blip>
            <a:stretch>
              <a:fillRect/>
            </a:stretch>
          </p:blipFill>
          <p:spPr>
            <a:xfrm>
              <a:off x="6096001" y="1808406"/>
              <a:ext cx="3888001" cy="2160000"/>
            </a:xfrm>
            <a:prstGeom prst="rect">
              <a:avLst/>
            </a:prstGeom>
          </p:spPr>
        </p:pic>
        <p:pic>
          <p:nvPicPr>
            <p:cNvPr id="18" name="图片 17">
              <a:extLst>
                <a:ext uri="{FF2B5EF4-FFF2-40B4-BE49-F238E27FC236}">
                  <a16:creationId xmlns:a16="http://schemas.microsoft.com/office/drawing/2014/main" id="{65BC0FA8-9F6A-4EAE-9AFC-5238C0270131}"/>
                </a:ext>
              </a:extLst>
            </p:cNvPr>
            <p:cNvPicPr>
              <a:picLocks noChangeAspect="1"/>
            </p:cNvPicPr>
            <p:nvPr/>
          </p:nvPicPr>
          <p:blipFill>
            <a:blip r:embed="rId14">
              <a:clrChange>
                <a:clrFrom>
                  <a:srgbClr val="F5F6F7"/>
                </a:clrFrom>
                <a:clrTo>
                  <a:srgbClr val="F5F6F7">
                    <a:alpha val="0"/>
                  </a:srgbClr>
                </a:clrTo>
              </a:clrChange>
            </a:blip>
            <a:stretch>
              <a:fillRect/>
            </a:stretch>
          </p:blipFill>
          <p:spPr>
            <a:xfrm>
              <a:off x="6096002" y="4117424"/>
              <a:ext cx="3888000" cy="2160000"/>
            </a:xfrm>
            <a:prstGeom prst="rect">
              <a:avLst/>
            </a:prstGeom>
          </p:spPr>
        </p:pic>
      </p:grpSp>
      <p:sp>
        <p:nvSpPr>
          <p:cNvPr id="9" name="TextBox 30">
            <a:extLst>
              <a:ext uri="{FF2B5EF4-FFF2-40B4-BE49-F238E27FC236}">
                <a16:creationId xmlns:a16="http://schemas.microsoft.com/office/drawing/2014/main" id="{D7884E36-FBF0-41D1-B7BE-F3283DDA50E9}"/>
              </a:ext>
            </a:extLst>
          </p:cNvPr>
          <p:cNvSpPr txBox="1"/>
          <p:nvPr/>
        </p:nvSpPr>
        <p:spPr>
          <a:xfrm>
            <a:off x="828606" y="3862082"/>
            <a:ext cx="2987663" cy="202812"/>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lvl="2" indent="0">
              <a:lnSpc>
                <a:spcPct val="120000"/>
              </a:lnSpc>
              <a:buNone/>
            </a:pPr>
            <a:r>
              <a:rPr lang="zh-CN" altLang="en-US" sz="1200" dirty="0">
                <a:latin typeface="微软雅黑" panose="020B0503020204020204" pitchFamily="34" charset="-122"/>
                <a:ea typeface="微软雅黑" panose="020B0503020204020204" pitchFamily="34" charset="-122"/>
              </a:rPr>
              <a:t>专家</a:t>
            </a:r>
            <a:r>
              <a:rPr lang="en-US" altLang="zh-CN" sz="1200" dirty="0">
                <a:latin typeface="微软雅黑" panose="020B0503020204020204" pitchFamily="34" charset="-122"/>
                <a:ea typeface="微软雅黑" panose="020B0503020204020204" pitchFamily="34" charset="-122"/>
              </a:rPr>
              <a:t>23</a:t>
            </a:r>
            <a:r>
              <a:rPr lang="zh-CN" altLang="en-US" sz="1200" dirty="0">
                <a:latin typeface="微软雅黑" panose="020B0503020204020204" pitchFamily="34" charset="-122"/>
                <a:ea typeface="微软雅黑" panose="020B0503020204020204" pitchFamily="34" charset="-122"/>
              </a:rPr>
              <a:t>处理任务时间分布</a:t>
            </a:r>
            <a:endParaRPr lang="en-US" altLang="zh-CN" sz="1200" dirty="0">
              <a:latin typeface="微软雅黑" panose="020B0503020204020204" pitchFamily="34" charset="-122"/>
              <a:ea typeface="微软雅黑" panose="020B0503020204020204" pitchFamily="34" charset="-122"/>
            </a:endParaRPr>
          </a:p>
        </p:txBody>
      </p:sp>
      <p:sp>
        <p:nvSpPr>
          <p:cNvPr id="10" name="TextBox 30">
            <a:extLst>
              <a:ext uri="{FF2B5EF4-FFF2-40B4-BE49-F238E27FC236}">
                <a16:creationId xmlns:a16="http://schemas.microsoft.com/office/drawing/2014/main" id="{41337E2F-874D-4EB7-AB31-9FC5CBF17E88}"/>
              </a:ext>
            </a:extLst>
          </p:cNvPr>
          <p:cNvSpPr txBox="1"/>
          <p:nvPr/>
        </p:nvSpPr>
        <p:spPr>
          <a:xfrm>
            <a:off x="3653467" y="3862082"/>
            <a:ext cx="2987663" cy="202812"/>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lvl="2" indent="0">
              <a:lnSpc>
                <a:spcPct val="120000"/>
              </a:lnSpc>
              <a:buNone/>
            </a:pPr>
            <a:r>
              <a:rPr lang="zh-CN" altLang="en-US" sz="1200" dirty="0">
                <a:latin typeface="微软雅黑" panose="020B0503020204020204" pitchFamily="34" charset="-122"/>
                <a:ea typeface="微软雅黑" panose="020B0503020204020204" pitchFamily="34" charset="-122"/>
              </a:rPr>
              <a:t>专家</a:t>
            </a:r>
            <a:r>
              <a:rPr lang="en-US" altLang="zh-CN" sz="1200" dirty="0">
                <a:latin typeface="微软雅黑" panose="020B0503020204020204" pitchFamily="34" charset="-122"/>
                <a:ea typeface="微软雅黑" panose="020B0503020204020204" pitchFamily="34" charset="-122"/>
              </a:rPr>
              <a:t>81</a:t>
            </a:r>
            <a:r>
              <a:rPr lang="zh-CN" altLang="en-US" sz="1200" dirty="0">
                <a:latin typeface="微软雅黑" panose="020B0503020204020204" pitchFamily="34" charset="-122"/>
                <a:ea typeface="微软雅黑" panose="020B0503020204020204" pitchFamily="34" charset="-122"/>
              </a:rPr>
              <a:t>处理任务时间分布</a:t>
            </a:r>
            <a:endParaRPr lang="en-US" altLang="zh-CN" sz="1200" dirty="0">
              <a:latin typeface="微软雅黑" panose="020B0503020204020204" pitchFamily="34" charset="-122"/>
              <a:ea typeface="微软雅黑" panose="020B0503020204020204" pitchFamily="34" charset="-122"/>
            </a:endParaRPr>
          </a:p>
        </p:txBody>
      </p:sp>
      <p:sp>
        <p:nvSpPr>
          <p:cNvPr id="13" name="TextBox 30">
            <a:extLst>
              <a:ext uri="{FF2B5EF4-FFF2-40B4-BE49-F238E27FC236}">
                <a16:creationId xmlns:a16="http://schemas.microsoft.com/office/drawing/2014/main" id="{4CCB21FC-57B2-4C47-AD50-3FE5FECF2897}"/>
              </a:ext>
            </a:extLst>
          </p:cNvPr>
          <p:cNvSpPr txBox="1"/>
          <p:nvPr/>
        </p:nvSpPr>
        <p:spPr>
          <a:xfrm>
            <a:off x="828605" y="6221992"/>
            <a:ext cx="2987663" cy="202812"/>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lvl="2" indent="0">
              <a:lnSpc>
                <a:spcPct val="120000"/>
              </a:lnSpc>
              <a:buNone/>
            </a:pPr>
            <a:r>
              <a:rPr lang="zh-CN" altLang="en-US" sz="1200" dirty="0">
                <a:latin typeface="微软雅黑" panose="020B0503020204020204" pitchFamily="34" charset="-122"/>
                <a:ea typeface="微软雅黑" panose="020B0503020204020204" pitchFamily="34" charset="-122"/>
              </a:rPr>
              <a:t>专家</a:t>
            </a:r>
            <a:r>
              <a:rPr lang="en-US" altLang="zh-CN" sz="1200" dirty="0">
                <a:latin typeface="微软雅黑" panose="020B0503020204020204" pitchFamily="34" charset="-122"/>
                <a:ea typeface="微软雅黑" panose="020B0503020204020204" pitchFamily="34" charset="-122"/>
              </a:rPr>
              <a:t>118</a:t>
            </a:r>
            <a:r>
              <a:rPr lang="zh-CN" altLang="en-US" sz="1200" dirty="0">
                <a:latin typeface="微软雅黑" panose="020B0503020204020204" pitchFamily="34" charset="-122"/>
                <a:ea typeface="微软雅黑" panose="020B0503020204020204" pitchFamily="34" charset="-122"/>
              </a:rPr>
              <a:t>处理任务时间分布</a:t>
            </a:r>
            <a:endParaRPr lang="en-US" altLang="zh-CN" sz="1200" dirty="0">
              <a:latin typeface="微软雅黑" panose="020B0503020204020204" pitchFamily="34" charset="-122"/>
              <a:ea typeface="微软雅黑" panose="020B0503020204020204" pitchFamily="34" charset="-122"/>
            </a:endParaRPr>
          </a:p>
        </p:txBody>
      </p:sp>
      <p:sp>
        <p:nvSpPr>
          <p:cNvPr id="14" name="TextBox 30">
            <a:extLst>
              <a:ext uri="{FF2B5EF4-FFF2-40B4-BE49-F238E27FC236}">
                <a16:creationId xmlns:a16="http://schemas.microsoft.com/office/drawing/2014/main" id="{956D4CA1-4BB6-428D-8358-EFD3CB00DEF2}"/>
              </a:ext>
            </a:extLst>
          </p:cNvPr>
          <p:cNvSpPr txBox="1"/>
          <p:nvPr/>
        </p:nvSpPr>
        <p:spPr>
          <a:xfrm>
            <a:off x="3653466" y="6221992"/>
            <a:ext cx="2987663" cy="202812"/>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228600" lvl="2" indent="0">
              <a:lnSpc>
                <a:spcPct val="120000"/>
              </a:lnSpc>
              <a:buNone/>
            </a:pPr>
            <a:r>
              <a:rPr lang="zh-CN" altLang="en-US" sz="1200" dirty="0">
                <a:latin typeface="微软雅黑" panose="020B0503020204020204" pitchFamily="34" charset="-122"/>
                <a:ea typeface="微软雅黑" panose="020B0503020204020204" pitchFamily="34" charset="-122"/>
              </a:rPr>
              <a:t>专家</a:t>
            </a:r>
            <a:r>
              <a:rPr lang="en-US" altLang="zh-CN" sz="1200" dirty="0">
                <a:latin typeface="微软雅黑" panose="020B0503020204020204" pitchFamily="34" charset="-122"/>
                <a:ea typeface="微软雅黑" panose="020B0503020204020204" pitchFamily="34" charset="-122"/>
              </a:rPr>
              <a:t>06</a:t>
            </a:r>
            <a:r>
              <a:rPr lang="zh-CN" altLang="en-US" sz="1200" dirty="0">
                <a:latin typeface="微软雅黑" panose="020B0503020204020204" pitchFamily="34" charset="-122"/>
                <a:ea typeface="微软雅黑" panose="020B0503020204020204" pitchFamily="34" charset="-122"/>
              </a:rPr>
              <a:t>处理任务时间分布</a:t>
            </a:r>
            <a:endParaRPr lang="en-US" altLang="zh-CN" sz="1200" dirty="0">
              <a:latin typeface="微软雅黑" panose="020B0503020204020204" pitchFamily="34" charset="-122"/>
              <a:ea typeface="微软雅黑" panose="020B0503020204020204" pitchFamily="34" charset="-122"/>
            </a:endParaRPr>
          </a:p>
        </p:txBody>
      </p:sp>
      <p:sp>
        <p:nvSpPr>
          <p:cNvPr id="24" name="TextBox 30">
            <a:extLst>
              <a:ext uri="{FF2B5EF4-FFF2-40B4-BE49-F238E27FC236}">
                <a16:creationId xmlns:a16="http://schemas.microsoft.com/office/drawing/2014/main" id="{4CCB21FC-57B2-4C47-AD50-3FE5FECF2897}"/>
              </a:ext>
            </a:extLst>
          </p:cNvPr>
          <p:cNvSpPr txBox="1"/>
          <p:nvPr/>
        </p:nvSpPr>
        <p:spPr>
          <a:xfrm>
            <a:off x="7609816" y="3987585"/>
            <a:ext cx="2987663" cy="202812"/>
          </a:xfrm>
          <a:prstGeom prst="rect">
            <a:avLst/>
          </a:prstGeom>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lvl="2" indent="0">
              <a:lnSpc>
                <a:spcPct val="120000"/>
              </a:lnSpc>
              <a:buNone/>
            </a:pPr>
            <a:r>
              <a:rPr lang="zh-CN" altLang="en-US" sz="1200" dirty="0">
                <a:latin typeface="微软雅黑" panose="020B0503020204020204" pitchFamily="34" charset="-122"/>
                <a:ea typeface="微软雅黑" panose="020B0503020204020204" pitchFamily="34" charset="-122"/>
              </a:rPr>
              <a:t>初赛专家负荷总览</a:t>
            </a:r>
            <a:endParaRPr lang="en-US" altLang="zh-CN" sz="1200" dirty="0">
              <a:latin typeface="微软雅黑" panose="020B0503020204020204" pitchFamily="34" charset="-122"/>
              <a:ea typeface="微软雅黑" panose="020B0503020204020204" pitchFamily="34" charset="-122"/>
            </a:endParaRPr>
          </a:p>
        </p:txBody>
      </p:sp>
      <p:sp>
        <p:nvSpPr>
          <p:cNvPr id="23" name="TextBox 30">
            <a:extLst>
              <a:ext uri="{FF2B5EF4-FFF2-40B4-BE49-F238E27FC236}">
                <a16:creationId xmlns:a16="http://schemas.microsoft.com/office/drawing/2014/main" id="{A9F389F4-D90D-438F-A1E4-332A8852CBC5}"/>
              </a:ext>
            </a:extLst>
          </p:cNvPr>
          <p:cNvSpPr txBox="1"/>
          <p:nvPr/>
        </p:nvSpPr>
        <p:spPr>
          <a:xfrm>
            <a:off x="7609816" y="6259764"/>
            <a:ext cx="2987663" cy="202812"/>
          </a:xfrm>
          <a:prstGeom prst="rect">
            <a:avLst/>
          </a:prstGeom>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lvl="2" indent="0">
              <a:lnSpc>
                <a:spcPct val="120000"/>
              </a:lnSpc>
              <a:buNone/>
            </a:pPr>
            <a:r>
              <a:rPr lang="zh-CN" altLang="en-US" sz="1200" dirty="0">
                <a:latin typeface="微软雅黑" panose="020B0503020204020204" pitchFamily="34" charset="-122"/>
                <a:ea typeface="微软雅黑" panose="020B0503020204020204" pitchFamily="34" charset="-122"/>
              </a:rPr>
              <a:t>复赛专家负荷总览</a:t>
            </a: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154550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23" fill="hold"/>
                                        <p:tgtEl>
                                          <p:spTgt spid="11"/>
                                        </p:tgtEl>
                                      </p:cBhvr>
                                    </p:cmd>
                                  </p:childTnLst>
                                </p:cTn>
                              </p:par>
                              <p:par>
                                <p:cTn id="7" presetID="1" presetClass="mediacall" presetSubtype="0" fill="hold" nodeType="withEffect">
                                  <p:stCondLst>
                                    <p:cond delay="0"/>
                                  </p:stCondLst>
                                  <p:childTnLst>
                                    <p:cmd type="call" cmd="playFrom(0.0)">
                                      <p:cBhvr>
                                        <p:cTn id="8" dur="29029"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fill="hold" display="0">
                  <p:stCondLst>
                    <p:cond delay="indefinite"/>
                  </p:stCondLst>
                </p:cTn>
                <p:tgtEl>
                  <p:spTgt spid="11"/>
                </p:tgtEl>
              </p:cMediaNode>
            </p:video>
            <p:seq concurrent="1" nextAc="seek">
              <p:cTn id="10" restart="whenNotActive" fill="hold" evtFilter="cancelBubble" nodeType="interactiveSeq">
                <p:stCondLst>
                  <p:cond evt="onClick" delay="0">
                    <p:tgtEl>
                      <p:spTgt spid="11"/>
                    </p:tgtEl>
                  </p:cond>
                </p:stCondLst>
                <p:endSync evt="end" delay="0">
                  <p:rtn val="all"/>
                </p:endSync>
                <p:childTnLst>
                  <p:par>
                    <p:cTn id="11" fill="hold">
                      <p:stCondLst>
                        <p:cond delay="0"/>
                      </p:stCondLst>
                      <p:childTnLst>
                        <p:par>
                          <p:cTn id="12" fill="hold">
                            <p:stCondLst>
                              <p:cond delay="0"/>
                            </p:stCondLst>
                            <p:childTnLst>
                              <p:par>
                                <p:cTn id="13" presetID="2" presetClass="mediacall" presetSubtype="0" fill="hold" nodeType="clickEffect">
                                  <p:stCondLst>
                                    <p:cond delay="0"/>
                                  </p:stCondLst>
                                  <p:childTnLst>
                                    <p:cmd type="call" cmd="togglePause">
                                      <p:cBhvr>
                                        <p:cTn id="14" dur="1" fill="hold"/>
                                        <p:tgtEl>
                                          <p:spTgt spid="11"/>
                                        </p:tgtEl>
                                      </p:cBhvr>
                                    </p:cmd>
                                  </p:childTnLst>
                                </p:cTn>
                              </p:par>
                            </p:childTnLst>
                          </p:cTn>
                        </p:par>
                      </p:childTnLst>
                    </p:cTn>
                  </p:par>
                </p:childTnLst>
              </p:cTn>
              <p:nextCondLst>
                <p:cond evt="onClick" delay="0">
                  <p:tgtEl>
                    <p:spTgt spid="11"/>
                  </p:tgtEl>
                </p:cond>
              </p:nextCondLst>
            </p:seq>
            <p:video>
              <p:cMediaNode vol="80000">
                <p:cTn id="15" fill="hold" display="0">
                  <p:stCondLst>
                    <p:cond delay="indefinite"/>
                  </p:stCondLst>
                </p:cTn>
                <p:tgtEl>
                  <p:spTgt spid="12"/>
                </p:tgtEl>
              </p:cMediaNode>
            </p:video>
            <p:seq concurrent="1" nextAc="seek">
              <p:cTn id="16" restart="whenNotActive" fill="hold" evtFilter="cancelBubble" nodeType="interactiveSeq">
                <p:stCondLst>
                  <p:cond evt="onClick" delay="0">
                    <p:tgtEl>
                      <p:spTgt spid="12"/>
                    </p:tgtEl>
                  </p:cond>
                </p:stCondLst>
                <p:endSync evt="end" delay="0">
                  <p:rtn val="all"/>
                </p:endSync>
                <p:childTnLst>
                  <p:par>
                    <p:cTn id="17" fill="hold">
                      <p:stCondLst>
                        <p:cond delay="0"/>
                      </p:stCondLst>
                      <p:childTnLst>
                        <p:par>
                          <p:cTn id="18" fill="hold">
                            <p:stCondLst>
                              <p:cond delay="0"/>
                            </p:stCondLst>
                            <p:childTnLst>
                              <p:par>
                                <p:cTn id="19" presetID="2" presetClass="mediacall" presetSubtype="0" fill="hold" nodeType="withEffect">
                                  <p:stCondLst>
                                    <p:cond delay="0"/>
                                  </p:stCondLst>
                                  <p:childTnLst>
                                    <p:cmd type="call" cmd="togglePause">
                                      <p:cBhvr>
                                        <p:cTn id="20"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8ED82D-33AE-4A97-911F-FD6E6C540CC4}"/>
              </a:ext>
            </a:extLst>
          </p:cNvPr>
          <p:cNvSpPr>
            <a:spLocks noGrp="1"/>
          </p:cNvSpPr>
          <p:nvPr>
            <p:ph type="title"/>
          </p:nvPr>
        </p:nvSpPr>
        <p:spPr/>
        <p:txBody>
          <a:bodyPr/>
          <a:lstStyle/>
          <a:p>
            <a:r>
              <a:rPr lang="zh-CN" altLang="en-US" sz="2400" dirty="0"/>
              <a:t>服务专家工作体验可视化</a:t>
            </a:r>
          </a:p>
        </p:txBody>
      </p:sp>
      <p:sp>
        <p:nvSpPr>
          <p:cNvPr id="3" name="副标题 2">
            <a:extLst>
              <a:ext uri="{FF2B5EF4-FFF2-40B4-BE49-F238E27FC236}">
                <a16:creationId xmlns:a16="http://schemas.microsoft.com/office/drawing/2014/main" id="{37E4A1C2-1CAC-43EB-AD6B-1DC83F09047B}"/>
              </a:ext>
            </a:extLst>
          </p:cNvPr>
          <p:cNvSpPr>
            <a:spLocks noGrp="1"/>
          </p:cNvSpPr>
          <p:nvPr>
            <p:ph type="subTitle" idx="1"/>
          </p:nvPr>
        </p:nvSpPr>
        <p:spPr/>
        <p:txBody>
          <a:bodyPr/>
          <a:lstStyle/>
          <a:p>
            <a:r>
              <a:rPr lang="zh-CN" altLang="en-US" dirty="0"/>
              <a:t>任务处理过程中状态可视化</a:t>
            </a:r>
          </a:p>
        </p:txBody>
      </p:sp>
      <p:cxnSp>
        <p:nvCxnSpPr>
          <p:cNvPr id="4" name="LineContentSeparatorDefaultVertical 35">
            <a:extLst>
              <a:ext uri="{FF2B5EF4-FFF2-40B4-BE49-F238E27FC236}">
                <a16:creationId xmlns:a16="http://schemas.microsoft.com/office/drawing/2014/main" id="{435AAACF-B68F-410C-85CA-0D9B6D27BA2B}"/>
              </a:ext>
            </a:extLst>
          </p:cNvPr>
          <p:cNvCxnSpPr>
            <a:cxnSpLocks/>
          </p:cNvCxnSpPr>
          <p:nvPr>
            <p:custDataLst>
              <p:tags r:id="rId1"/>
            </p:custDataLst>
          </p:nvPr>
        </p:nvCxnSpPr>
        <p:spPr>
          <a:xfrm>
            <a:off x="7991504" y="1970843"/>
            <a:ext cx="0" cy="4052672"/>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9" name="TextBox 10">
            <a:extLst>
              <a:ext uri="{FF2B5EF4-FFF2-40B4-BE49-F238E27FC236}">
                <a16:creationId xmlns:a16="http://schemas.microsoft.com/office/drawing/2014/main" id="{E4B51661-41EF-4291-AC12-C1EB6F34596A}"/>
              </a:ext>
            </a:extLst>
          </p:cNvPr>
          <p:cNvSpPr txBox="1">
            <a:spLocks/>
          </p:cNvSpPr>
          <p:nvPr/>
        </p:nvSpPr>
        <p:spPr>
          <a:xfrm>
            <a:off x="8229615" y="2183552"/>
            <a:ext cx="3407645" cy="3402813"/>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lnSpc>
                <a:spcPct val="120000"/>
              </a:lnSpc>
              <a:spcAft>
                <a:spcPts val="600"/>
              </a:spcAft>
              <a:buNone/>
            </a:pPr>
            <a:r>
              <a:rPr lang="zh-CN" altLang="en-US" dirty="0">
                <a:latin typeface="微软雅黑" panose="020B0503020204020204" pitchFamily="34" charset="-122"/>
                <a:ea typeface="微软雅黑" panose="020B0503020204020204" pitchFamily="34" charset="-122"/>
              </a:rPr>
              <a:t>通过可视化清晰展现服务专家在时刻</a:t>
            </a:r>
            <a:r>
              <a:rPr lang="en-US" altLang="zh-CN" dirty="0">
                <a:latin typeface="微软雅黑" panose="020B0503020204020204" pitchFamily="34" charset="-122"/>
                <a:ea typeface="微软雅黑" panose="020B0503020204020204" pitchFamily="34" charset="-122"/>
              </a:rPr>
              <a:t>t</a:t>
            </a:r>
            <a:r>
              <a:rPr lang="zh-CN" altLang="en-US" dirty="0">
                <a:latin typeface="微软雅黑" panose="020B0503020204020204" pitchFamily="34" charset="-122"/>
                <a:ea typeface="微软雅黑" panose="020B0503020204020204" pitchFamily="34" charset="-122"/>
              </a:rPr>
              <a:t>的工作状态和任务进展，帮助企业估算任务进展，合理进行任务调度。</a:t>
            </a:r>
            <a:endParaRPr lang="en-US" altLang="zh-CN" b="1" dirty="0">
              <a:latin typeface="微软雅黑" panose="020B0503020204020204" pitchFamily="34" charset="-122"/>
              <a:ea typeface="微软雅黑" panose="020B0503020204020204" pitchFamily="34" charset="-122"/>
            </a:endParaRPr>
          </a:p>
          <a:p>
            <a:pPr lvl="1">
              <a:lnSpc>
                <a:spcPct val="120000"/>
              </a:lnSpc>
              <a:spcAft>
                <a:spcPts val="600"/>
              </a:spcAft>
            </a:pPr>
            <a:r>
              <a:rPr lang="zh-CN" altLang="en-US" b="1" dirty="0">
                <a:latin typeface="微软雅黑" panose="020B0503020204020204" pitchFamily="34" charset="-122"/>
                <a:ea typeface="微软雅黑" panose="020B0503020204020204" pitchFamily="34" charset="-122"/>
              </a:rPr>
              <a:t>工具包： </a:t>
            </a:r>
            <a:r>
              <a:rPr lang="en-US" altLang="zh-CN" b="1" dirty="0" err="1">
                <a:latin typeface="微软雅黑" panose="020B0503020204020204" pitchFamily="34" charset="-122"/>
                <a:ea typeface="微软雅黑" panose="020B0503020204020204" pitchFamily="34" charset="-122"/>
              </a:rPr>
              <a:t>pyecharts</a:t>
            </a:r>
            <a:endParaRPr lang="en-US" altLang="zh-CN" b="1" dirty="0">
              <a:latin typeface="微软雅黑" panose="020B0503020204020204" pitchFamily="34" charset="-122"/>
              <a:ea typeface="微软雅黑" panose="020B0503020204020204" pitchFamily="34" charset="-122"/>
            </a:endParaRPr>
          </a:p>
          <a:p>
            <a:pPr lvl="1">
              <a:lnSpc>
                <a:spcPct val="120000"/>
              </a:lnSpc>
              <a:spcAft>
                <a:spcPts val="600"/>
              </a:spcAft>
            </a:pPr>
            <a:r>
              <a:rPr lang="zh-CN" altLang="en-US" b="1" dirty="0">
                <a:latin typeface="微软雅黑" panose="020B0503020204020204" pitchFamily="34" charset="-122"/>
                <a:ea typeface="微软雅黑" panose="020B0503020204020204" pitchFamily="34" charset="-122"/>
              </a:rPr>
              <a:t>服务专家状态：</a:t>
            </a:r>
            <a:endParaRPr lang="en-US" altLang="zh-CN" b="1" dirty="0">
              <a:latin typeface="微软雅黑" panose="020B0503020204020204" pitchFamily="34" charset="-122"/>
              <a:ea typeface="微软雅黑" panose="020B0503020204020204" pitchFamily="34" charset="-122"/>
            </a:endParaRPr>
          </a:p>
          <a:p>
            <a:pPr lvl="2">
              <a:lnSpc>
                <a:spcPct val="120000"/>
              </a:lnSpc>
              <a:spcAft>
                <a:spcPts val="600"/>
              </a:spcAft>
            </a:pPr>
            <a:r>
              <a:rPr lang="zh-CN" altLang="en-US" dirty="0">
                <a:latin typeface="微软雅黑" panose="020B0503020204020204" pitchFamily="34" charset="-122"/>
                <a:ea typeface="微软雅黑" panose="020B0503020204020204" pitchFamily="34" charset="-122"/>
              </a:rPr>
              <a:t>当前处理任务情况</a:t>
            </a:r>
            <a:r>
              <a:rPr lang="en-US" altLang="zh-CN" dirty="0">
                <a:latin typeface="微软雅黑" panose="020B0503020204020204" pitchFamily="34" charset="-122"/>
                <a:ea typeface="微软雅黑" panose="020B0503020204020204" pitchFamily="34" charset="-122"/>
              </a:rPr>
              <a:t>Task A/B/C</a:t>
            </a:r>
          </a:p>
          <a:p>
            <a:pPr lvl="2">
              <a:lnSpc>
                <a:spcPct val="120000"/>
              </a:lnSpc>
              <a:spcAft>
                <a:spcPts val="600"/>
              </a:spcAft>
            </a:pPr>
            <a:r>
              <a:rPr lang="zh-CN" altLang="en-US" dirty="0">
                <a:latin typeface="微软雅黑" panose="020B0503020204020204" pitchFamily="34" charset="-122"/>
                <a:ea typeface="微软雅黑" panose="020B0503020204020204" pitchFamily="34" charset="-122"/>
              </a:rPr>
              <a:t>每个任务进度</a:t>
            </a:r>
            <a:endParaRPr lang="en-US" altLang="zh-CN" dirty="0">
              <a:latin typeface="微软雅黑" panose="020B0503020204020204" pitchFamily="34" charset="-122"/>
              <a:ea typeface="微软雅黑" panose="020B0503020204020204" pitchFamily="34" charset="-122"/>
            </a:endParaRPr>
          </a:p>
          <a:p>
            <a:pPr lvl="2">
              <a:lnSpc>
                <a:spcPct val="120000"/>
              </a:lnSpc>
              <a:spcAft>
                <a:spcPts val="600"/>
              </a:spcAft>
            </a:pPr>
            <a:r>
              <a:rPr lang="zh-CN" altLang="en-US" dirty="0">
                <a:latin typeface="微软雅黑" panose="020B0503020204020204" pitchFamily="34" charset="-122"/>
                <a:ea typeface="微软雅黑" panose="020B0503020204020204" pitchFamily="34" charset="-122"/>
              </a:rPr>
              <a:t>是否空闲</a:t>
            </a:r>
            <a:endParaRPr lang="en-US" altLang="zh-CN" dirty="0">
              <a:latin typeface="微软雅黑" panose="020B0503020204020204" pitchFamily="34" charset="-122"/>
              <a:ea typeface="微软雅黑" panose="020B0503020204020204" pitchFamily="34" charset="-122"/>
            </a:endParaRPr>
          </a:p>
          <a:p>
            <a:pPr>
              <a:buNone/>
            </a:pPr>
            <a:endParaRPr lang="en-US" altLang="zh-CN" sz="1400" dirty="0"/>
          </a:p>
          <a:p>
            <a:pPr>
              <a:buNone/>
            </a:pPr>
            <a:endParaRPr lang="en-US" sz="1400" dirty="0"/>
          </a:p>
        </p:txBody>
      </p:sp>
      <p:sp>
        <p:nvSpPr>
          <p:cNvPr id="12" name="TextBox 21">
            <a:extLst>
              <a:ext uri="{FF2B5EF4-FFF2-40B4-BE49-F238E27FC236}">
                <a16:creationId xmlns:a16="http://schemas.microsoft.com/office/drawing/2014/main" id="{75817465-640B-47F2-8CF1-1F3BEE5A2CA2}"/>
              </a:ext>
            </a:extLst>
          </p:cNvPr>
          <p:cNvSpPr txBox="1">
            <a:spLocks/>
          </p:cNvSpPr>
          <p:nvPr/>
        </p:nvSpPr>
        <p:spPr>
          <a:xfrm>
            <a:off x="7991504" y="1385369"/>
            <a:ext cx="3645756" cy="290426"/>
          </a:xfrm>
          <a:prstGeom prst="rect">
            <a:avLst/>
          </a:prstGeom>
        </p:spPr>
        <p:txBody>
          <a:bodyPr wrap="none" lIns="0" tIns="0" rIns="0" bIns="0" anchor="b" anchorCtr="0">
            <a:noAutofit/>
          </a:bodyPr>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dirty="0"/>
              <a:t>可视化分析</a:t>
            </a:r>
            <a:r>
              <a:rPr lang="en-US" dirty="0"/>
              <a:t> </a:t>
            </a:r>
          </a:p>
        </p:txBody>
      </p:sp>
      <p:cxnSp>
        <p:nvCxnSpPr>
          <p:cNvPr id="18" name="LineBasicImpact 26">
            <a:extLst>
              <a:ext uri="{FF2B5EF4-FFF2-40B4-BE49-F238E27FC236}">
                <a16:creationId xmlns:a16="http://schemas.microsoft.com/office/drawing/2014/main" id="{D14865B0-4C3E-4DDC-95B4-9A3C5A7BBFFF}"/>
              </a:ext>
            </a:extLst>
          </p:cNvPr>
          <p:cNvCxnSpPr>
            <a:cxnSpLocks/>
          </p:cNvCxnSpPr>
          <p:nvPr>
            <p:custDataLst>
              <p:tags r:id="rId2"/>
            </p:custDataLst>
          </p:nvPr>
        </p:nvCxnSpPr>
        <p:spPr>
          <a:xfrm>
            <a:off x="7991505" y="1775332"/>
            <a:ext cx="3645756"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20" name="Group 26">
            <a:extLst>
              <a:ext uri="{FF2B5EF4-FFF2-40B4-BE49-F238E27FC236}">
                <a16:creationId xmlns:a16="http://schemas.microsoft.com/office/drawing/2014/main" id="{AC964336-9287-4A0C-87CD-C581393AEAEE}"/>
              </a:ext>
            </a:extLst>
          </p:cNvPr>
          <p:cNvGrpSpPr/>
          <p:nvPr/>
        </p:nvGrpSpPr>
        <p:grpSpPr>
          <a:xfrm>
            <a:off x="554736" y="1373921"/>
            <a:ext cx="7168837" cy="400547"/>
            <a:chOff x="4345249" y="1692938"/>
            <a:chExt cx="3467792" cy="366229"/>
          </a:xfrm>
        </p:grpSpPr>
        <p:sp>
          <p:nvSpPr>
            <p:cNvPr id="21" name="TextBox 27">
              <a:extLst>
                <a:ext uri="{FF2B5EF4-FFF2-40B4-BE49-F238E27FC236}">
                  <a16:creationId xmlns:a16="http://schemas.microsoft.com/office/drawing/2014/main" id="{26A9B538-2641-41F0-966E-992B7C3F4084}"/>
                </a:ext>
              </a:extLst>
            </p:cNvPr>
            <p:cNvSpPr txBox="1"/>
            <p:nvPr/>
          </p:nvSpPr>
          <p:spPr>
            <a:xfrm>
              <a:off x="4345251" y="1692938"/>
              <a:ext cx="1228270" cy="253266"/>
            </a:xfrm>
            <a:prstGeom prst="rect">
              <a:avLst/>
            </a:prstGeom>
          </p:spPr>
          <p:txBody>
            <a:bodyPr wrap="none" lIns="0" tIns="0" rIns="0" bIns="0" anchor="b" anchorCtr="0">
              <a:spAutoFit/>
            </a:bodyPr>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dirty="0"/>
                <a:t>服务专家工作状态可视化</a:t>
              </a:r>
              <a:endParaRPr lang="en-US" dirty="0"/>
            </a:p>
          </p:txBody>
        </p:sp>
        <p:cxnSp>
          <p:nvCxnSpPr>
            <p:cNvPr id="22" name="LineBasicImpact 26">
              <a:extLst>
                <a:ext uri="{FF2B5EF4-FFF2-40B4-BE49-F238E27FC236}">
                  <a16:creationId xmlns:a16="http://schemas.microsoft.com/office/drawing/2014/main" id="{77442CE9-D310-47C1-B7CE-18A02F2463CA}"/>
                </a:ext>
              </a:extLst>
            </p:cNvPr>
            <p:cNvCxnSpPr>
              <a:cxnSpLocks/>
            </p:cNvCxnSpPr>
            <p:nvPr>
              <p:custDataLst>
                <p:tags r:id="rId5"/>
              </p:custDataLst>
            </p:nvPr>
          </p:nvCxnSpPr>
          <p:spPr>
            <a:xfrm>
              <a:off x="4345249" y="2059167"/>
              <a:ext cx="3467792"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sp>
        <p:nvSpPr>
          <p:cNvPr id="34" name="矩形 33">
            <a:extLst>
              <a:ext uri="{FF2B5EF4-FFF2-40B4-BE49-F238E27FC236}">
                <a16:creationId xmlns:a16="http://schemas.microsoft.com/office/drawing/2014/main" id="{84429C0C-5272-44B0-B469-1B2F0CF34F56}"/>
              </a:ext>
            </a:extLst>
          </p:cNvPr>
          <p:cNvSpPr/>
          <p:nvPr/>
        </p:nvSpPr>
        <p:spPr>
          <a:xfrm>
            <a:off x="6096000" y="5140171"/>
            <a:ext cx="1174812" cy="446194"/>
          </a:xfrm>
          <a:prstGeom prst="rect">
            <a:avLst/>
          </a:prstGeom>
          <a:ln>
            <a:solidFill>
              <a:schemeClr val="bg1"/>
            </a:solidFill>
          </a:ln>
        </p:spPr>
        <p:style>
          <a:lnRef idx="2">
            <a:schemeClr val="accent1"/>
          </a:lnRef>
          <a:fillRef idx="1">
            <a:schemeClr val="lt1"/>
          </a:fillRef>
          <a:effectRef idx="0">
            <a:schemeClr val="accent1"/>
          </a:effectRef>
          <a:fontRef idx="minor">
            <a:schemeClr val="dk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pic>
        <p:nvPicPr>
          <p:cNvPr id="5" name="ab5a35a158a62a4f0b188abda3ea7a8d">
            <a:hlinkClick r:id="" action="ppaction://media"/>
            <a:extLst>
              <a:ext uri="{FF2B5EF4-FFF2-40B4-BE49-F238E27FC236}">
                <a16:creationId xmlns:a16="http://schemas.microsoft.com/office/drawing/2014/main" id="{2DB4E882-ECC1-4FBC-9218-16CF783E3CD3}"/>
              </a:ext>
            </a:extLst>
          </p:cNvPr>
          <p:cNvPicPr>
            <a:picLocks noChangeAspect="1"/>
          </p:cNvPicPr>
          <p:nvPr>
            <a:videoFile r:link="rId4"/>
            <p:extLst>
              <p:ext uri="{DAA4B4D4-6D71-4841-9C94-3DE7FCFB9230}">
                <p14:media xmlns:p14="http://schemas.microsoft.com/office/powerpoint/2010/main" r:embed="rId3"/>
              </p:ext>
            </p:extLst>
          </p:nvPr>
        </p:nvPicPr>
        <p:blipFill>
          <a:blip r:embed="rId8"/>
          <a:stretch>
            <a:fillRect/>
          </a:stretch>
        </p:blipFill>
        <p:spPr>
          <a:xfrm>
            <a:off x="554735" y="1970843"/>
            <a:ext cx="7042683" cy="3873476"/>
          </a:xfrm>
          <a:prstGeom prst="rect">
            <a:avLst/>
          </a:prstGeom>
        </p:spPr>
      </p:pic>
      <p:sp>
        <p:nvSpPr>
          <p:cNvPr id="6" name="TextBox 30">
            <a:extLst>
              <a:ext uri="{FF2B5EF4-FFF2-40B4-BE49-F238E27FC236}">
                <a16:creationId xmlns:a16="http://schemas.microsoft.com/office/drawing/2014/main" id="{970D4551-14AF-4D7C-96BA-B3C6194769F0}"/>
              </a:ext>
            </a:extLst>
          </p:cNvPr>
          <p:cNvSpPr txBox="1"/>
          <p:nvPr/>
        </p:nvSpPr>
        <p:spPr>
          <a:xfrm>
            <a:off x="3093897" y="5770463"/>
            <a:ext cx="2987663" cy="202812"/>
          </a:xfrm>
          <a:prstGeom prst="rect">
            <a:avLst/>
          </a:prstGeom>
        </p:spPr>
        <p:txBody>
          <a:bodyPr vert="horz" wrap="square" lIns="0" tIns="0" rIns="0" bIns="0" rtlCol="0">
            <a:spAutoFit/>
          </a:bodyPr>
          <a:ls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228600" lvl="2" indent="0">
              <a:lnSpc>
                <a:spcPct val="120000"/>
              </a:lnSpc>
              <a:buNone/>
            </a:pPr>
            <a:r>
              <a:rPr lang="zh-CN" altLang="en-US" sz="1200" dirty="0">
                <a:latin typeface="微软雅黑" panose="020B0503020204020204" pitchFamily="34" charset="-122"/>
                <a:ea typeface="微软雅黑" panose="020B0503020204020204" pitchFamily="34" charset="-122"/>
              </a:rPr>
              <a:t>专家工作状态可视化</a:t>
            </a:r>
            <a:endParaRPr lang="en-US" altLang="zh-CN" sz="12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637544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103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5"/>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A13C342-6505-4073-96B9-53B662FB2898}"/>
              </a:ext>
            </a:extLst>
          </p:cNvPr>
          <p:cNvSpPr>
            <a:spLocks noGrp="1"/>
          </p:cNvSpPr>
          <p:nvPr>
            <p:ph type="title"/>
          </p:nvPr>
        </p:nvSpPr>
        <p:spPr>
          <a:xfrm>
            <a:off x="554736" y="3044280"/>
            <a:ext cx="6150864" cy="769441"/>
          </a:xfrm>
        </p:spPr>
        <p:txBody>
          <a:bodyPr/>
          <a:lstStyle/>
          <a:p>
            <a:r>
              <a:rPr lang="zh-CN" altLang="en-US" dirty="0"/>
              <a:t>（二）专家能力提升解决方案</a:t>
            </a:r>
            <a:br>
              <a:rPr lang="en-US" altLang="zh-CN" dirty="0"/>
            </a:br>
            <a:r>
              <a:rPr lang="en-US" altLang="zh-CN" sz="2400" dirty="0"/>
              <a:t>——</a:t>
            </a:r>
            <a:r>
              <a:rPr lang="zh-CN" altLang="en-US" sz="2400" dirty="0"/>
              <a:t>算法助力专家成长，人性化的发展</a:t>
            </a:r>
            <a:endParaRPr lang="zh-CN" altLang="en-US" dirty="0"/>
          </a:p>
        </p:txBody>
      </p:sp>
    </p:spTree>
    <p:extLst>
      <p:ext uri="{BB962C8B-B14F-4D97-AF65-F5344CB8AC3E}">
        <p14:creationId xmlns:p14="http://schemas.microsoft.com/office/powerpoint/2010/main" val="295232844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ED9081D-62D6-434F-ABBF-CE047662355D}"/>
              </a:ext>
            </a:extLst>
          </p:cNvPr>
          <p:cNvSpPr>
            <a:spLocks noGrp="1"/>
          </p:cNvSpPr>
          <p:nvPr>
            <p:ph type="title"/>
          </p:nvPr>
        </p:nvSpPr>
        <p:spPr/>
        <p:txBody>
          <a:bodyPr/>
          <a:lstStyle/>
          <a:p>
            <a:r>
              <a:rPr lang="zh-CN" altLang="en-US" sz="2400" dirty="0"/>
              <a:t>专家能力提升解决方案</a:t>
            </a:r>
          </a:p>
        </p:txBody>
      </p:sp>
      <p:sp>
        <p:nvSpPr>
          <p:cNvPr id="3" name="副标题 2">
            <a:extLst>
              <a:ext uri="{FF2B5EF4-FFF2-40B4-BE49-F238E27FC236}">
                <a16:creationId xmlns:a16="http://schemas.microsoft.com/office/drawing/2014/main" id="{187ED381-0F1A-4096-854A-3A7C9E53E7EE}"/>
              </a:ext>
            </a:extLst>
          </p:cNvPr>
          <p:cNvSpPr>
            <a:spLocks noGrp="1"/>
          </p:cNvSpPr>
          <p:nvPr>
            <p:ph type="subTitle" idx="1"/>
          </p:nvPr>
        </p:nvSpPr>
        <p:spPr/>
        <p:txBody>
          <a:bodyPr/>
          <a:lstStyle/>
          <a:p>
            <a:r>
              <a:rPr lang="zh-CN" altLang="en-US" dirty="0"/>
              <a:t>专家能力提升体系及优势介绍</a:t>
            </a:r>
          </a:p>
        </p:txBody>
      </p:sp>
      <p:grpSp>
        <p:nvGrpSpPr>
          <p:cNvPr id="15" name="组合 14">
            <a:extLst>
              <a:ext uri="{FF2B5EF4-FFF2-40B4-BE49-F238E27FC236}">
                <a16:creationId xmlns:a16="http://schemas.microsoft.com/office/drawing/2014/main" id="{2C559199-56D2-41EC-A1DB-78AC3E8A9BBD}"/>
              </a:ext>
            </a:extLst>
          </p:cNvPr>
          <p:cNvGrpSpPr/>
          <p:nvPr/>
        </p:nvGrpSpPr>
        <p:grpSpPr>
          <a:xfrm>
            <a:off x="3512900" y="1690364"/>
            <a:ext cx="1732084" cy="764930"/>
            <a:chOff x="4967655" y="3006929"/>
            <a:chExt cx="1732084" cy="764930"/>
          </a:xfrm>
        </p:grpSpPr>
        <p:sp>
          <p:nvSpPr>
            <p:cNvPr id="5" name="矩形 4">
              <a:extLst>
                <a:ext uri="{FF2B5EF4-FFF2-40B4-BE49-F238E27FC236}">
                  <a16:creationId xmlns:a16="http://schemas.microsoft.com/office/drawing/2014/main" id="{A910C7C0-08EA-4012-9156-56BD82B5C02F}"/>
                </a:ext>
              </a:extLst>
            </p:cNvPr>
            <p:cNvSpPr/>
            <p:nvPr/>
          </p:nvSpPr>
          <p:spPr>
            <a:xfrm>
              <a:off x="4967655" y="3006929"/>
              <a:ext cx="1732084" cy="76493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专家模型</a:t>
              </a:r>
            </a:p>
          </p:txBody>
        </p:sp>
        <p:pic>
          <p:nvPicPr>
            <p:cNvPr id="9" name="CustomIcon">
              <a:extLst>
                <a:ext uri="{FF2B5EF4-FFF2-40B4-BE49-F238E27FC236}">
                  <a16:creationId xmlns:a16="http://schemas.microsoft.com/office/drawing/2014/main" id="{32482EC4-1F00-47AC-A97A-09864E558DFF}"/>
                </a:ext>
              </a:extLst>
            </p:cNvPr>
            <p:cNvPicPr>
              <a:picLocks noChangeAspect="1"/>
            </p:cNvPicPr>
            <p:nvPr>
              <p:custDataLst>
                <p:tags r:id="rId5"/>
              </p:custDataLst>
            </p:nvPr>
          </p:nvPicPr>
          <p:blipFill>
            <a:blip r:embed="rId8" cstate="email">
              <a:extLst>
                <a:ext uri="{28A0092B-C50C-407E-A947-70E740481C1C}">
                  <a14:useLocalDpi xmlns:a14="http://schemas.microsoft.com/office/drawing/2010/main"/>
                </a:ext>
                <a:ext uri="{96DAC541-7B7A-43D3-8B79-37D633B846F1}">
                  <asvg:svgBlip xmlns:asvg="http://schemas.microsoft.com/office/drawing/2016/SVG/main" r:embed="rId9"/>
                </a:ext>
              </a:extLst>
            </a:blip>
            <a:stretch>
              <a:fillRect/>
            </a:stretch>
          </p:blipFill>
          <p:spPr>
            <a:xfrm>
              <a:off x="5062438" y="3129930"/>
              <a:ext cx="518928" cy="518928"/>
            </a:xfrm>
            <a:prstGeom prst="rect">
              <a:avLst/>
            </a:prstGeom>
          </p:spPr>
        </p:pic>
        <p:sp>
          <p:nvSpPr>
            <p:cNvPr id="10" name="文本框 9">
              <a:extLst>
                <a:ext uri="{FF2B5EF4-FFF2-40B4-BE49-F238E27FC236}">
                  <a16:creationId xmlns:a16="http://schemas.microsoft.com/office/drawing/2014/main" id="{96CCC8EB-4480-4C78-8CA2-5964A8EDCF7D}"/>
                </a:ext>
              </a:extLst>
            </p:cNvPr>
            <p:cNvSpPr txBox="1"/>
            <p:nvPr/>
          </p:nvSpPr>
          <p:spPr>
            <a:xfrm>
              <a:off x="5581366" y="3288333"/>
              <a:ext cx="1029270" cy="259464"/>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zh-CN" altLang="en-US" sz="1600" dirty="0"/>
                <a:t>专家模型</a:t>
              </a:r>
            </a:p>
          </p:txBody>
        </p:sp>
      </p:grpSp>
      <p:grpSp>
        <p:nvGrpSpPr>
          <p:cNvPr id="26" name="组合 25">
            <a:extLst>
              <a:ext uri="{FF2B5EF4-FFF2-40B4-BE49-F238E27FC236}">
                <a16:creationId xmlns:a16="http://schemas.microsoft.com/office/drawing/2014/main" id="{4FBF471A-27A3-4719-A4FC-1E63B6123519}"/>
              </a:ext>
            </a:extLst>
          </p:cNvPr>
          <p:cNvGrpSpPr/>
          <p:nvPr/>
        </p:nvGrpSpPr>
        <p:grpSpPr>
          <a:xfrm>
            <a:off x="736820" y="1690364"/>
            <a:ext cx="1732084" cy="764930"/>
            <a:chOff x="2631832" y="3006929"/>
            <a:chExt cx="1732084" cy="764930"/>
          </a:xfrm>
        </p:grpSpPr>
        <p:grpSp>
          <p:nvGrpSpPr>
            <p:cNvPr id="16" name="组合 15">
              <a:extLst>
                <a:ext uri="{FF2B5EF4-FFF2-40B4-BE49-F238E27FC236}">
                  <a16:creationId xmlns:a16="http://schemas.microsoft.com/office/drawing/2014/main" id="{FFAC5C4E-E12F-47E2-A774-4325B5E26962}"/>
                </a:ext>
              </a:extLst>
            </p:cNvPr>
            <p:cNvGrpSpPr/>
            <p:nvPr/>
          </p:nvGrpSpPr>
          <p:grpSpPr>
            <a:xfrm>
              <a:off x="2631832" y="3006929"/>
              <a:ext cx="1732084" cy="764930"/>
              <a:chOff x="4967655" y="3006929"/>
              <a:chExt cx="1732084" cy="764930"/>
            </a:xfrm>
          </p:grpSpPr>
          <p:sp>
            <p:nvSpPr>
              <p:cNvPr id="17" name="矩形 16">
                <a:extLst>
                  <a:ext uri="{FF2B5EF4-FFF2-40B4-BE49-F238E27FC236}">
                    <a16:creationId xmlns:a16="http://schemas.microsoft.com/office/drawing/2014/main" id="{D7C2CCE9-5392-4258-9E81-6E3D3609D08F}"/>
                  </a:ext>
                </a:extLst>
              </p:cNvPr>
              <p:cNvSpPr/>
              <p:nvPr/>
            </p:nvSpPr>
            <p:spPr>
              <a:xfrm>
                <a:off x="4967655" y="3006929"/>
                <a:ext cx="1732084" cy="76493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专家模型</a:t>
                </a:r>
              </a:p>
            </p:txBody>
          </p:sp>
          <p:sp>
            <p:nvSpPr>
              <p:cNvPr id="19" name="文本框 18">
                <a:extLst>
                  <a:ext uri="{FF2B5EF4-FFF2-40B4-BE49-F238E27FC236}">
                    <a16:creationId xmlns:a16="http://schemas.microsoft.com/office/drawing/2014/main" id="{3C2633A9-CE17-42D0-8A44-DC16001CC011}"/>
                  </a:ext>
                </a:extLst>
              </p:cNvPr>
              <p:cNvSpPr txBox="1"/>
              <p:nvPr/>
            </p:nvSpPr>
            <p:spPr>
              <a:xfrm>
                <a:off x="5581366" y="3195923"/>
                <a:ext cx="1029270" cy="259464"/>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zh-CN" altLang="en-US" sz="1600" b="1" dirty="0">
                    <a:solidFill>
                      <a:srgbClr val="FF6A00"/>
                    </a:solidFill>
                    <a:cs typeface="Arial" panose="020B0604020202020204" pitchFamily="34" charset="0"/>
                  </a:rPr>
                  <a:t>专家能力评价模块</a:t>
                </a:r>
              </a:p>
            </p:txBody>
          </p:sp>
        </p:grpSp>
        <p:pic>
          <p:nvPicPr>
            <p:cNvPr id="21" name="CustomIcon">
              <a:extLst>
                <a:ext uri="{FF2B5EF4-FFF2-40B4-BE49-F238E27FC236}">
                  <a16:creationId xmlns:a16="http://schemas.microsoft.com/office/drawing/2014/main" id="{2DBE798E-458E-4F28-B54B-789324B3C8CC}"/>
                </a:ext>
              </a:extLst>
            </p:cNvPr>
            <p:cNvPicPr>
              <a:picLocks noChangeAspect="1"/>
            </p:cNvPicPr>
            <p:nvPr>
              <p:custDataLst>
                <p:tags r:id="rId4"/>
              </p:custDataLst>
            </p:nvPr>
          </p:nvPicPr>
          <p:blipFill>
            <a:blip r:embed="rId10">
              <a:extLst>
                <a:ext uri="{96DAC541-7B7A-43D3-8B79-37D633B846F1}">
                  <asvg:svgBlip xmlns:asvg="http://schemas.microsoft.com/office/drawing/2016/SVG/main" r:embed="rId11"/>
                </a:ext>
              </a:extLst>
            </a:blip>
            <a:stretch>
              <a:fillRect/>
            </a:stretch>
          </p:blipFill>
          <p:spPr>
            <a:xfrm>
              <a:off x="2641804" y="3129930"/>
              <a:ext cx="561263" cy="561263"/>
            </a:xfrm>
            <a:prstGeom prst="rect">
              <a:avLst/>
            </a:prstGeom>
          </p:spPr>
        </p:pic>
      </p:grpSp>
      <p:grpSp>
        <p:nvGrpSpPr>
          <p:cNvPr id="32" name="组合 31">
            <a:extLst>
              <a:ext uri="{FF2B5EF4-FFF2-40B4-BE49-F238E27FC236}">
                <a16:creationId xmlns:a16="http://schemas.microsoft.com/office/drawing/2014/main" id="{6F503486-0AD2-480E-97D9-7F7E65EC71EF}"/>
              </a:ext>
            </a:extLst>
          </p:cNvPr>
          <p:cNvGrpSpPr/>
          <p:nvPr/>
        </p:nvGrpSpPr>
        <p:grpSpPr>
          <a:xfrm>
            <a:off x="3512900" y="3232096"/>
            <a:ext cx="1732084" cy="764930"/>
            <a:chOff x="7505701" y="3006929"/>
            <a:chExt cx="1732084" cy="764930"/>
          </a:xfrm>
        </p:grpSpPr>
        <p:grpSp>
          <p:nvGrpSpPr>
            <p:cNvPr id="22" name="组合 21">
              <a:extLst>
                <a:ext uri="{FF2B5EF4-FFF2-40B4-BE49-F238E27FC236}">
                  <a16:creationId xmlns:a16="http://schemas.microsoft.com/office/drawing/2014/main" id="{C46759CF-6CCA-4C53-97DE-FDDA91C6D071}"/>
                </a:ext>
              </a:extLst>
            </p:cNvPr>
            <p:cNvGrpSpPr/>
            <p:nvPr/>
          </p:nvGrpSpPr>
          <p:grpSpPr>
            <a:xfrm>
              <a:off x="7505701" y="3006929"/>
              <a:ext cx="1732084" cy="764930"/>
              <a:chOff x="4967655" y="3006929"/>
              <a:chExt cx="1732084" cy="764930"/>
            </a:xfrm>
          </p:grpSpPr>
          <p:sp>
            <p:nvSpPr>
              <p:cNvPr id="23" name="矩形 22">
                <a:extLst>
                  <a:ext uri="{FF2B5EF4-FFF2-40B4-BE49-F238E27FC236}">
                    <a16:creationId xmlns:a16="http://schemas.microsoft.com/office/drawing/2014/main" id="{D6F41DA9-E792-443B-A348-5EC0128B0671}"/>
                  </a:ext>
                </a:extLst>
              </p:cNvPr>
              <p:cNvSpPr/>
              <p:nvPr/>
            </p:nvSpPr>
            <p:spPr>
              <a:xfrm>
                <a:off x="4967655" y="3006929"/>
                <a:ext cx="1732084" cy="76493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专家模型</a:t>
                </a:r>
              </a:p>
            </p:txBody>
          </p:sp>
          <p:sp>
            <p:nvSpPr>
              <p:cNvPr id="24" name="文本框 23">
                <a:extLst>
                  <a:ext uri="{FF2B5EF4-FFF2-40B4-BE49-F238E27FC236}">
                    <a16:creationId xmlns:a16="http://schemas.microsoft.com/office/drawing/2014/main" id="{EADA66F5-2C0C-4A49-860E-B4F0271AC9A5}"/>
                  </a:ext>
                </a:extLst>
              </p:cNvPr>
              <p:cNvSpPr txBox="1"/>
              <p:nvPr/>
            </p:nvSpPr>
            <p:spPr>
              <a:xfrm>
                <a:off x="5581366" y="3195923"/>
                <a:ext cx="1029270" cy="259464"/>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zh-CN" altLang="en-US" sz="1600" b="1" dirty="0">
                    <a:solidFill>
                      <a:srgbClr val="FF6A00"/>
                    </a:solidFill>
                    <a:cs typeface="Arial" panose="020B0604020202020204" pitchFamily="34" charset="0"/>
                  </a:rPr>
                  <a:t>专家能力交互模块</a:t>
                </a:r>
              </a:p>
            </p:txBody>
          </p:sp>
        </p:grpSp>
        <p:pic>
          <p:nvPicPr>
            <p:cNvPr id="28" name="CustomIcon">
              <a:extLst>
                <a:ext uri="{FF2B5EF4-FFF2-40B4-BE49-F238E27FC236}">
                  <a16:creationId xmlns:a16="http://schemas.microsoft.com/office/drawing/2014/main" id="{F29B2566-8363-42B3-9132-4939E1D58FF2}"/>
                </a:ext>
              </a:extLst>
            </p:cNvPr>
            <p:cNvPicPr>
              <a:picLocks noChangeAspect="1"/>
            </p:cNvPicPr>
            <p:nvPr>
              <p:custDataLst>
                <p:tags r:id="rId3"/>
              </p:custDataLst>
            </p:nvPr>
          </p:nvPicPr>
          <p:blipFill>
            <a:blip r:embed="rId12">
              <a:extLst>
                <a:ext uri="{96DAC541-7B7A-43D3-8B79-37D633B846F1}">
                  <asvg:svgBlip xmlns:asvg="http://schemas.microsoft.com/office/drawing/2016/SVG/main" r:embed="rId13"/>
                </a:ext>
              </a:extLst>
            </a:blip>
            <a:stretch>
              <a:fillRect/>
            </a:stretch>
          </p:blipFill>
          <p:spPr>
            <a:xfrm>
              <a:off x="7579724" y="3164372"/>
              <a:ext cx="529255" cy="529255"/>
            </a:xfrm>
            <a:prstGeom prst="rect">
              <a:avLst/>
            </a:prstGeom>
          </p:spPr>
        </p:pic>
      </p:grpSp>
      <p:grpSp>
        <p:nvGrpSpPr>
          <p:cNvPr id="37" name="组合 36">
            <a:extLst>
              <a:ext uri="{FF2B5EF4-FFF2-40B4-BE49-F238E27FC236}">
                <a16:creationId xmlns:a16="http://schemas.microsoft.com/office/drawing/2014/main" id="{403EE332-4CA0-4956-B55E-5BA4735C1302}"/>
              </a:ext>
            </a:extLst>
          </p:cNvPr>
          <p:cNvGrpSpPr/>
          <p:nvPr/>
        </p:nvGrpSpPr>
        <p:grpSpPr>
          <a:xfrm>
            <a:off x="6486165" y="1690364"/>
            <a:ext cx="1732084" cy="764930"/>
            <a:chOff x="5500048" y="4931346"/>
            <a:chExt cx="1732084" cy="764930"/>
          </a:xfrm>
        </p:grpSpPr>
        <p:grpSp>
          <p:nvGrpSpPr>
            <p:cNvPr id="29" name="组合 28">
              <a:extLst>
                <a:ext uri="{FF2B5EF4-FFF2-40B4-BE49-F238E27FC236}">
                  <a16:creationId xmlns:a16="http://schemas.microsoft.com/office/drawing/2014/main" id="{BD5CD9D1-0A6A-4ACD-AB1A-20047DC82D55}"/>
                </a:ext>
              </a:extLst>
            </p:cNvPr>
            <p:cNvGrpSpPr/>
            <p:nvPr/>
          </p:nvGrpSpPr>
          <p:grpSpPr>
            <a:xfrm>
              <a:off x="5500048" y="4931346"/>
              <a:ext cx="1732084" cy="764930"/>
              <a:chOff x="4967655" y="3006929"/>
              <a:chExt cx="1732084" cy="764930"/>
            </a:xfrm>
          </p:grpSpPr>
          <p:sp>
            <p:nvSpPr>
              <p:cNvPr id="30" name="矩形 29">
                <a:extLst>
                  <a:ext uri="{FF2B5EF4-FFF2-40B4-BE49-F238E27FC236}">
                    <a16:creationId xmlns:a16="http://schemas.microsoft.com/office/drawing/2014/main" id="{63022344-422C-41E4-9F0C-7145E9AED327}"/>
                  </a:ext>
                </a:extLst>
              </p:cNvPr>
              <p:cNvSpPr/>
              <p:nvPr/>
            </p:nvSpPr>
            <p:spPr>
              <a:xfrm>
                <a:off x="4967655" y="3006929"/>
                <a:ext cx="1732084" cy="76493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专家模型</a:t>
                </a:r>
              </a:p>
            </p:txBody>
          </p:sp>
          <p:sp>
            <p:nvSpPr>
              <p:cNvPr id="31" name="文本框 30">
                <a:extLst>
                  <a:ext uri="{FF2B5EF4-FFF2-40B4-BE49-F238E27FC236}">
                    <a16:creationId xmlns:a16="http://schemas.microsoft.com/office/drawing/2014/main" id="{15FEC91F-A30F-45B9-92AE-DB4A5365738B}"/>
                  </a:ext>
                </a:extLst>
              </p:cNvPr>
              <p:cNvSpPr txBox="1"/>
              <p:nvPr/>
            </p:nvSpPr>
            <p:spPr>
              <a:xfrm>
                <a:off x="5581366" y="3195923"/>
                <a:ext cx="1029270" cy="259464"/>
              </a:xfrm>
              <a:prstGeom prst="rect">
                <a:avLst/>
              </a:prstGeom>
              <a:ln w="6350">
                <a:noFill/>
                <a:miter lim="800000"/>
              </a:ln>
            </p:spPr>
            <p:txBody>
              <a:bodyPr vert="horz" wrap="square" lIns="0" tIns="0" rIns="0" bIns="0" rtlCol="0">
                <a:noAutofit/>
              </a:bodyPr>
              <a:lstStyle/>
              <a:p>
                <a:pPr algn="ctr">
                  <a:spcBef>
                    <a:spcPts val="300"/>
                  </a:spcBef>
                  <a:spcAft>
                    <a:spcPts val="300"/>
                  </a:spcAft>
                </a:pPr>
                <a:r>
                  <a:rPr lang="zh-CN" altLang="en-US" sz="1600" b="1" dirty="0">
                    <a:solidFill>
                      <a:srgbClr val="FF6A00"/>
                    </a:solidFill>
                    <a:cs typeface="Arial" panose="020B0604020202020204" pitchFamily="34" charset="0"/>
                  </a:rPr>
                  <a:t>专家能力成长模块</a:t>
                </a:r>
              </a:p>
            </p:txBody>
          </p:sp>
        </p:grpSp>
        <p:grpSp>
          <p:nvGrpSpPr>
            <p:cNvPr id="33" name="Group 68">
              <a:extLst>
                <a:ext uri="{FF2B5EF4-FFF2-40B4-BE49-F238E27FC236}">
                  <a16:creationId xmlns:a16="http://schemas.microsoft.com/office/drawing/2014/main" id="{CD0B83DB-9238-4B69-93C0-7F3DF4CE8104}"/>
                </a:ext>
              </a:extLst>
            </p:cNvPr>
            <p:cNvGrpSpPr/>
            <p:nvPr/>
          </p:nvGrpSpPr>
          <p:grpSpPr>
            <a:xfrm>
              <a:off x="5612688" y="5089477"/>
              <a:ext cx="465554" cy="516650"/>
              <a:chOff x="2398153" y="3881148"/>
              <a:chExt cx="450548" cy="529859"/>
            </a:xfrm>
          </p:grpSpPr>
          <p:sp>
            <p:nvSpPr>
              <p:cNvPr id="34" name="Freeform: Shape 69">
                <a:extLst>
                  <a:ext uri="{FF2B5EF4-FFF2-40B4-BE49-F238E27FC236}">
                    <a16:creationId xmlns:a16="http://schemas.microsoft.com/office/drawing/2014/main" id="{2BB841F5-DB20-49D9-AB49-8D2C197580C8}"/>
                  </a:ext>
                </a:extLst>
              </p:cNvPr>
              <p:cNvSpPr/>
              <p:nvPr/>
            </p:nvSpPr>
            <p:spPr>
              <a:xfrm>
                <a:off x="2398153" y="4183103"/>
                <a:ext cx="201607" cy="227904"/>
              </a:xfrm>
              <a:custGeom>
                <a:avLst/>
                <a:gdLst>
                  <a:gd name="connsiteX0" fmla="*/ 81519 w 201607"/>
                  <a:gd name="connsiteY0" fmla="*/ 0 h 227903"/>
                  <a:gd name="connsiteX1" fmla="*/ 0 w 201607"/>
                  <a:gd name="connsiteY1" fmla="*/ 170051 h 227903"/>
                  <a:gd name="connsiteX2" fmla="*/ 85026 w 201607"/>
                  <a:gd name="connsiteY2" fmla="*/ 160409 h 227903"/>
                  <a:gd name="connsiteX3" fmla="*/ 131483 w 201607"/>
                  <a:gd name="connsiteY3" fmla="*/ 235793 h 227903"/>
                  <a:gd name="connsiteX4" fmla="*/ 210373 w 201607"/>
                  <a:gd name="connsiteY4" fmla="*/ 66618 h 22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1607" h="227903">
                    <a:moveTo>
                      <a:pt x="81519" y="0"/>
                    </a:moveTo>
                    <a:lnTo>
                      <a:pt x="0" y="170051"/>
                    </a:lnTo>
                    <a:lnTo>
                      <a:pt x="85026" y="160409"/>
                    </a:lnTo>
                    <a:lnTo>
                      <a:pt x="131483" y="235793"/>
                    </a:lnTo>
                    <a:lnTo>
                      <a:pt x="210373" y="66618"/>
                    </a:lnTo>
                  </a:path>
                </a:pathLst>
              </a:custGeom>
              <a:noFill/>
              <a:ln w="12700" cap="flat">
                <a:solidFill>
                  <a:schemeClr val="accent1"/>
                </a:solidFill>
                <a:prstDash val="solid"/>
                <a:miter/>
              </a:ln>
            </p:spPr>
            <p:txBody>
              <a:bodyPr rtlCol="0" anchor="ctr"/>
              <a:lstStyle/>
              <a:p>
                <a:endParaRPr lang="en-US"/>
              </a:p>
            </p:txBody>
          </p:sp>
          <p:sp>
            <p:nvSpPr>
              <p:cNvPr id="35" name="Freeform: Shape 70">
                <a:extLst>
                  <a:ext uri="{FF2B5EF4-FFF2-40B4-BE49-F238E27FC236}">
                    <a16:creationId xmlns:a16="http://schemas.microsoft.com/office/drawing/2014/main" id="{CCE5D53C-35EF-43F0-9FB4-D84C02509F29}"/>
                  </a:ext>
                </a:extLst>
              </p:cNvPr>
              <p:cNvSpPr/>
              <p:nvPr/>
            </p:nvSpPr>
            <p:spPr>
              <a:xfrm>
                <a:off x="2638328" y="4183103"/>
                <a:ext cx="210373" cy="227904"/>
              </a:xfrm>
              <a:custGeom>
                <a:avLst/>
                <a:gdLst>
                  <a:gd name="connsiteX0" fmla="*/ 128853 w 210372"/>
                  <a:gd name="connsiteY0" fmla="*/ 0 h 227903"/>
                  <a:gd name="connsiteX1" fmla="*/ 210373 w 210372"/>
                  <a:gd name="connsiteY1" fmla="*/ 170051 h 227903"/>
                  <a:gd name="connsiteX2" fmla="*/ 125347 w 210372"/>
                  <a:gd name="connsiteY2" fmla="*/ 160409 h 227903"/>
                  <a:gd name="connsiteX3" fmla="*/ 78890 w 210372"/>
                  <a:gd name="connsiteY3" fmla="*/ 235793 h 227903"/>
                  <a:gd name="connsiteX4" fmla="*/ 0 w 210372"/>
                  <a:gd name="connsiteY4" fmla="*/ 66618 h 227903"/>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10372" h="227903">
                    <a:moveTo>
                      <a:pt x="128853" y="0"/>
                    </a:moveTo>
                    <a:lnTo>
                      <a:pt x="210373" y="170051"/>
                    </a:lnTo>
                    <a:lnTo>
                      <a:pt x="125347" y="160409"/>
                    </a:lnTo>
                    <a:lnTo>
                      <a:pt x="78890" y="235793"/>
                    </a:lnTo>
                    <a:lnTo>
                      <a:pt x="0" y="66618"/>
                    </a:lnTo>
                  </a:path>
                </a:pathLst>
              </a:custGeom>
              <a:noFill/>
              <a:ln w="12700" cap="flat">
                <a:solidFill>
                  <a:schemeClr val="accent1"/>
                </a:solidFill>
                <a:prstDash val="solid"/>
                <a:miter/>
              </a:ln>
            </p:spPr>
            <p:txBody>
              <a:bodyPr rtlCol="0" anchor="ctr"/>
              <a:lstStyle/>
              <a:p>
                <a:endParaRPr lang="en-US"/>
              </a:p>
            </p:txBody>
          </p:sp>
          <p:sp>
            <p:nvSpPr>
              <p:cNvPr id="36" name="Flowchart: Summing Junction 71">
                <a:extLst>
                  <a:ext uri="{FF2B5EF4-FFF2-40B4-BE49-F238E27FC236}">
                    <a16:creationId xmlns:a16="http://schemas.microsoft.com/office/drawing/2014/main" id="{7C64B68F-2A39-41C1-A443-E8F45DBAEF0E}"/>
                  </a:ext>
                </a:extLst>
              </p:cNvPr>
              <p:cNvSpPr/>
              <p:nvPr/>
            </p:nvSpPr>
            <p:spPr>
              <a:xfrm>
                <a:off x="2435845" y="3881148"/>
                <a:ext cx="368152" cy="368152"/>
              </a:xfrm>
              <a:prstGeom prst="flowChartSummingJunction">
                <a:avLst/>
              </a:prstGeom>
              <a:noFill/>
              <a:ln w="12700" cap="sq">
                <a:solidFill>
                  <a:schemeClr val="accent1"/>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endParaRPr>
              </a:p>
            </p:txBody>
          </p:sp>
        </p:grpSp>
      </p:grpSp>
      <p:sp>
        <p:nvSpPr>
          <p:cNvPr id="38" name="箭头: 右 37">
            <a:extLst>
              <a:ext uri="{FF2B5EF4-FFF2-40B4-BE49-F238E27FC236}">
                <a16:creationId xmlns:a16="http://schemas.microsoft.com/office/drawing/2014/main" id="{6A49E530-E4D9-4D41-BFB1-DBDFD44837E0}"/>
              </a:ext>
            </a:extLst>
          </p:cNvPr>
          <p:cNvSpPr/>
          <p:nvPr/>
        </p:nvSpPr>
        <p:spPr>
          <a:xfrm>
            <a:off x="2693989" y="1970874"/>
            <a:ext cx="562708" cy="167054"/>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40" name="箭头: 右 39">
            <a:extLst>
              <a:ext uri="{FF2B5EF4-FFF2-40B4-BE49-F238E27FC236}">
                <a16:creationId xmlns:a16="http://schemas.microsoft.com/office/drawing/2014/main" id="{693C6662-1B92-470D-A2E2-7EEEADCA85C0}"/>
              </a:ext>
            </a:extLst>
          </p:cNvPr>
          <p:cNvSpPr/>
          <p:nvPr/>
        </p:nvSpPr>
        <p:spPr>
          <a:xfrm>
            <a:off x="5585783" y="1970874"/>
            <a:ext cx="562708" cy="167054"/>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42" name="箭头: 右 41">
            <a:extLst>
              <a:ext uri="{FF2B5EF4-FFF2-40B4-BE49-F238E27FC236}">
                <a16:creationId xmlns:a16="http://schemas.microsoft.com/office/drawing/2014/main" id="{0F848D0F-298B-4701-82C0-1FC0FD4016D6}"/>
              </a:ext>
            </a:extLst>
          </p:cNvPr>
          <p:cNvSpPr/>
          <p:nvPr/>
        </p:nvSpPr>
        <p:spPr>
          <a:xfrm rot="20026476" flipV="1">
            <a:off x="5266727" y="2987470"/>
            <a:ext cx="1986677" cy="144507"/>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44" name="箭头: 右 43">
            <a:extLst>
              <a:ext uri="{FF2B5EF4-FFF2-40B4-BE49-F238E27FC236}">
                <a16:creationId xmlns:a16="http://schemas.microsoft.com/office/drawing/2014/main" id="{4DE2055F-0BF7-422B-9A33-C84BFA5E25E3}"/>
              </a:ext>
            </a:extLst>
          </p:cNvPr>
          <p:cNvSpPr/>
          <p:nvPr/>
        </p:nvSpPr>
        <p:spPr>
          <a:xfrm rot="16200000">
            <a:off x="3923382" y="2759929"/>
            <a:ext cx="562708" cy="167054"/>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46" name="箭头: 右 45">
            <a:extLst>
              <a:ext uri="{FF2B5EF4-FFF2-40B4-BE49-F238E27FC236}">
                <a16:creationId xmlns:a16="http://schemas.microsoft.com/office/drawing/2014/main" id="{C280147D-E0AB-48B4-A326-E20EE14030CA}"/>
              </a:ext>
            </a:extLst>
          </p:cNvPr>
          <p:cNvSpPr/>
          <p:nvPr/>
        </p:nvSpPr>
        <p:spPr>
          <a:xfrm rot="5400000">
            <a:off x="4209223" y="2778972"/>
            <a:ext cx="562708" cy="167054"/>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52" name="箭头: 右 51">
            <a:extLst>
              <a:ext uri="{FF2B5EF4-FFF2-40B4-BE49-F238E27FC236}">
                <a16:creationId xmlns:a16="http://schemas.microsoft.com/office/drawing/2014/main" id="{6BAE2B1B-6932-4594-8002-87C8FE4C8FFC}"/>
              </a:ext>
            </a:extLst>
          </p:cNvPr>
          <p:cNvSpPr/>
          <p:nvPr/>
        </p:nvSpPr>
        <p:spPr>
          <a:xfrm>
            <a:off x="8406978" y="1970874"/>
            <a:ext cx="562708" cy="167054"/>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grpSp>
        <p:nvGrpSpPr>
          <p:cNvPr id="55" name="组合 54">
            <a:extLst>
              <a:ext uri="{FF2B5EF4-FFF2-40B4-BE49-F238E27FC236}">
                <a16:creationId xmlns:a16="http://schemas.microsoft.com/office/drawing/2014/main" id="{4415E97D-E84E-4C74-A437-671F1FC74A1C}"/>
              </a:ext>
            </a:extLst>
          </p:cNvPr>
          <p:cNvGrpSpPr/>
          <p:nvPr/>
        </p:nvGrpSpPr>
        <p:grpSpPr>
          <a:xfrm>
            <a:off x="9162139" y="1690364"/>
            <a:ext cx="1732084" cy="764930"/>
            <a:chOff x="9135762" y="2059641"/>
            <a:chExt cx="1732084" cy="764930"/>
          </a:xfrm>
        </p:grpSpPr>
        <p:grpSp>
          <p:nvGrpSpPr>
            <p:cNvPr id="47" name="组合 46">
              <a:extLst>
                <a:ext uri="{FF2B5EF4-FFF2-40B4-BE49-F238E27FC236}">
                  <a16:creationId xmlns:a16="http://schemas.microsoft.com/office/drawing/2014/main" id="{09CB305D-81B9-46AC-A4E6-54EDEE1BA66E}"/>
                </a:ext>
              </a:extLst>
            </p:cNvPr>
            <p:cNvGrpSpPr/>
            <p:nvPr/>
          </p:nvGrpSpPr>
          <p:grpSpPr>
            <a:xfrm>
              <a:off x="9135762" y="2059641"/>
              <a:ext cx="1732084" cy="764930"/>
              <a:chOff x="4967655" y="3006929"/>
              <a:chExt cx="1732084" cy="764930"/>
            </a:xfrm>
          </p:grpSpPr>
          <p:sp>
            <p:nvSpPr>
              <p:cNvPr id="48" name="矩形 47">
                <a:extLst>
                  <a:ext uri="{FF2B5EF4-FFF2-40B4-BE49-F238E27FC236}">
                    <a16:creationId xmlns:a16="http://schemas.microsoft.com/office/drawing/2014/main" id="{A8E687F8-014E-42F3-88D1-F0C07BAB53C8}"/>
                  </a:ext>
                </a:extLst>
              </p:cNvPr>
              <p:cNvSpPr/>
              <p:nvPr/>
            </p:nvSpPr>
            <p:spPr>
              <a:xfrm>
                <a:off x="4967655" y="3006929"/>
                <a:ext cx="1732084" cy="764930"/>
              </a:xfrm>
              <a:prstGeom prst="rect">
                <a:avLst/>
              </a:prstGeom>
              <a:noFill/>
              <a:ln w="28575" cap="flat" cmpd="sng" algn="ctr">
                <a:solidFill>
                  <a:schemeClr val="accent1"/>
                </a:solidFill>
                <a:prstDash val="solid"/>
                <a:round/>
                <a:headEnd type="none" w="med" len="med"/>
                <a:tailEnd type="none" w="med" len="med"/>
              </a:ln>
            </p:spPr>
            <p:style>
              <a:lnRef idx="0">
                <a:scrgbClr r="0" g="0" b="0"/>
              </a:lnRef>
              <a:fillRef idx="0">
                <a:scrgbClr r="0" g="0" b="0"/>
              </a:fillRef>
              <a:effectRef idx="0">
                <a:scrgbClr r="0" g="0" b="0"/>
              </a:effectRef>
              <a:fontRef idx="minor">
                <a:schemeClr val="accen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专家模型</a:t>
                </a:r>
              </a:p>
            </p:txBody>
          </p:sp>
          <p:sp>
            <p:nvSpPr>
              <p:cNvPr id="50" name="文本框 49">
                <a:extLst>
                  <a:ext uri="{FF2B5EF4-FFF2-40B4-BE49-F238E27FC236}">
                    <a16:creationId xmlns:a16="http://schemas.microsoft.com/office/drawing/2014/main" id="{035819D0-6BB5-487C-8C5C-5FD1DCBFA2D0}"/>
                  </a:ext>
                </a:extLst>
              </p:cNvPr>
              <p:cNvSpPr txBox="1"/>
              <p:nvPr/>
            </p:nvSpPr>
            <p:spPr>
              <a:xfrm>
                <a:off x="5684716" y="3195923"/>
                <a:ext cx="854787" cy="235701"/>
              </a:xfrm>
              <a:prstGeom prst="rect">
                <a:avLst/>
              </a:prstGeom>
              <a:ln w="6350">
                <a:noFill/>
                <a:miter lim="800000"/>
              </a:ln>
            </p:spPr>
            <p:txBody>
              <a:bodyPr vert="horz" wrap="square" lIns="0" tIns="0" rIns="0" bIns="0" rtlCol="0">
                <a:noAutofit/>
              </a:bodyPr>
              <a:lstStyle/>
              <a:p>
                <a:pPr algn="ctr">
                  <a:spcBef>
                    <a:spcPts val="300"/>
                  </a:spcBef>
                  <a:spcAft>
                    <a:spcPts val="300"/>
                  </a:spcAft>
                  <a:buNone/>
                </a:pPr>
                <a:r>
                  <a:rPr lang="zh-CN" altLang="en-US" sz="1600" dirty="0"/>
                  <a:t>专家能力提升</a:t>
                </a:r>
              </a:p>
            </p:txBody>
          </p:sp>
        </p:grpSp>
        <p:sp>
          <p:nvSpPr>
            <p:cNvPr id="54" name="Freeform 3">
              <a:extLst>
                <a:ext uri="{FF2B5EF4-FFF2-40B4-BE49-F238E27FC236}">
                  <a16:creationId xmlns:a16="http://schemas.microsoft.com/office/drawing/2014/main" id="{095A3660-7FD6-43E6-ADF4-AD8A4F073D25}"/>
                </a:ext>
              </a:extLst>
            </p:cNvPr>
            <p:cNvSpPr>
              <a:spLocks/>
            </p:cNvSpPr>
            <p:nvPr/>
          </p:nvSpPr>
          <p:spPr bwMode="auto">
            <a:xfrm rot="16200000" flipH="1" flipV="1">
              <a:off x="9286607" y="2215414"/>
              <a:ext cx="374674" cy="510727"/>
            </a:xfrm>
            <a:custGeom>
              <a:avLst/>
              <a:gdLst>
                <a:gd name="T0" fmla="*/ 278780 w 697"/>
                <a:gd name="T1" fmla="*/ 0 h 1024"/>
                <a:gd name="T2" fmla="*/ 0 w 697"/>
                <a:gd name="T3" fmla="*/ 335645 h 1024"/>
                <a:gd name="T4" fmla="*/ 278780 w 697"/>
                <a:gd name="T5" fmla="*/ 673695 h 1024"/>
                <a:gd name="T6" fmla="*/ 278780 w 697"/>
                <a:gd name="T7" fmla="*/ 487226 h 1024"/>
                <a:gd name="T8" fmla="*/ 327102 w 697"/>
                <a:gd name="T9" fmla="*/ 492038 h 1024"/>
                <a:gd name="T10" fmla="*/ 375424 w 697"/>
                <a:gd name="T11" fmla="*/ 500459 h 1024"/>
                <a:gd name="T12" fmla="*/ 422507 w 697"/>
                <a:gd name="T13" fmla="*/ 514896 h 1024"/>
                <a:gd name="T14" fmla="*/ 468351 w 697"/>
                <a:gd name="T15" fmla="*/ 532941 h 1024"/>
                <a:gd name="T16" fmla="*/ 512956 w 697"/>
                <a:gd name="T17" fmla="*/ 554596 h 1024"/>
                <a:gd name="T18" fmla="*/ 556322 w 697"/>
                <a:gd name="T19" fmla="*/ 583468 h 1024"/>
                <a:gd name="T20" fmla="*/ 598449 w 697"/>
                <a:gd name="T21" fmla="*/ 614747 h 1024"/>
                <a:gd name="T22" fmla="*/ 636859 w 697"/>
                <a:gd name="T23" fmla="*/ 650838 h 1024"/>
                <a:gd name="T24" fmla="*/ 672790 w 697"/>
                <a:gd name="T25" fmla="*/ 690538 h 1024"/>
                <a:gd name="T26" fmla="*/ 707483 w 697"/>
                <a:gd name="T27" fmla="*/ 732644 h 1024"/>
                <a:gd name="T28" fmla="*/ 738459 w 697"/>
                <a:gd name="T29" fmla="*/ 779562 h 1024"/>
                <a:gd name="T30" fmla="*/ 766956 w 697"/>
                <a:gd name="T31" fmla="*/ 828886 h 1024"/>
                <a:gd name="T32" fmla="*/ 790498 w 697"/>
                <a:gd name="T33" fmla="*/ 880616 h 1024"/>
                <a:gd name="T34" fmla="*/ 811561 w 697"/>
                <a:gd name="T35" fmla="*/ 935955 h 1024"/>
                <a:gd name="T36" fmla="*/ 828907 w 697"/>
                <a:gd name="T37" fmla="*/ 992498 h 1024"/>
                <a:gd name="T38" fmla="*/ 843776 w 697"/>
                <a:gd name="T39" fmla="*/ 1050243 h 1024"/>
                <a:gd name="T40" fmla="*/ 853688 w 697"/>
                <a:gd name="T41" fmla="*/ 1109191 h 1024"/>
                <a:gd name="T42" fmla="*/ 859883 w 697"/>
                <a:gd name="T43" fmla="*/ 1169343 h 1024"/>
                <a:gd name="T44" fmla="*/ 862361 w 697"/>
                <a:gd name="T45" fmla="*/ 1230697 h 1024"/>
                <a:gd name="T46" fmla="*/ 861122 w 697"/>
                <a:gd name="T47" fmla="*/ 1158515 h 1024"/>
                <a:gd name="T48" fmla="*/ 857405 w 697"/>
                <a:gd name="T49" fmla="*/ 1087537 h 1024"/>
                <a:gd name="T50" fmla="*/ 851210 w 697"/>
                <a:gd name="T51" fmla="*/ 1017761 h 1024"/>
                <a:gd name="T52" fmla="*/ 841298 w 697"/>
                <a:gd name="T53" fmla="*/ 947986 h 1024"/>
                <a:gd name="T54" fmla="*/ 828907 w 697"/>
                <a:gd name="T55" fmla="*/ 880616 h 1024"/>
                <a:gd name="T56" fmla="*/ 815278 w 697"/>
                <a:gd name="T57" fmla="*/ 814450 h 1024"/>
                <a:gd name="T58" fmla="*/ 796693 w 697"/>
                <a:gd name="T59" fmla="*/ 749486 h 1024"/>
                <a:gd name="T60" fmla="*/ 778107 w 697"/>
                <a:gd name="T61" fmla="*/ 686929 h 1024"/>
                <a:gd name="T62" fmla="*/ 755805 w 697"/>
                <a:gd name="T63" fmla="*/ 627980 h 1024"/>
                <a:gd name="T64" fmla="*/ 732263 w 697"/>
                <a:gd name="T65" fmla="*/ 570235 h 1024"/>
                <a:gd name="T66" fmla="*/ 706244 w 697"/>
                <a:gd name="T67" fmla="*/ 516099 h 1024"/>
                <a:gd name="T68" fmla="*/ 677746 w 697"/>
                <a:gd name="T69" fmla="*/ 465572 h 1024"/>
                <a:gd name="T70" fmla="*/ 649249 w 697"/>
                <a:gd name="T71" fmla="*/ 418654 h 1024"/>
                <a:gd name="T72" fmla="*/ 617034 w 697"/>
                <a:gd name="T73" fmla="*/ 374142 h 1024"/>
                <a:gd name="T74" fmla="*/ 583580 w 697"/>
                <a:gd name="T75" fmla="*/ 334442 h 1024"/>
                <a:gd name="T76" fmla="*/ 548888 w 697"/>
                <a:gd name="T77" fmla="*/ 298351 h 1024"/>
                <a:gd name="T78" fmla="*/ 511717 w 697"/>
                <a:gd name="T79" fmla="*/ 267072 h 1024"/>
                <a:gd name="T80" fmla="*/ 475785 w 697"/>
                <a:gd name="T81" fmla="*/ 239402 h 1024"/>
                <a:gd name="T82" fmla="*/ 437376 w 697"/>
                <a:gd name="T83" fmla="*/ 216545 h 1024"/>
                <a:gd name="T84" fmla="*/ 398966 w 697"/>
                <a:gd name="T85" fmla="*/ 198500 h 1024"/>
                <a:gd name="T86" fmla="*/ 359317 w 697"/>
                <a:gd name="T87" fmla="*/ 185266 h 1024"/>
                <a:gd name="T88" fmla="*/ 319668 w 697"/>
                <a:gd name="T89" fmla="*/ 175642 h 1024"/>
                <a:gd name="T90" fmla="*/ 278780 w 697"/>
                <a:gd name="T91" fmla="*/ 170830 h 1024"/>
                <a:gd name="T92" fmla="*/ 278780 w 697"/>
                <a:gd name="T93" fmla="*/ 0 h 10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97" h="1024">
                  <a:moveTo>
                    <a:pt x="225" y="0"/>
                  </a:moveTo>
                  <a:lnTo>
                    <a:pt x="0" y="279"/>
                  </a:lnTo>
                  <a:lnTo>
                    <a:pt x="225" y="560"/>
                  </a:lnTo>
                  <a:lnTo>
                    <a:pt x="225" y="405"/>
                  </a:lnTo>
                  <a:lnTo>
                    <a:pt x="264" y="409"/>
                  </a:lnTo>
                  <a:lnTo>
                    <a:pt x="303" y="416"/>
                  </a:lnTo>
                  <a:lnTo>
                    <a:pt x="341" y="428"/>
                  </a:lnTo>
                  <a:lnTo>
                    <a:pt x="378" y="443"/>
                  </a:lnTo>
                  <a:lnTo>
                    <a:pt x="414" y="461"/>
                  </a:lnTo>
                  <a:lnTo>
                    <a:pt x="449" y="485"/>
                  </a:lnTo>
                  <a:lnTo>
                    <a:pt x="483" y="511"/>
                  </a:lnTo>
                  <a:lnTo>
                    <a:pt x="514" y="541"/>
                  </a:lnTo>
                  <a:lnTo>
                    <a:pt x="543" y="574"/>
                  </a:lnTo>
                  <a:lnTo>
                    <a:pt x="571" y="609"/>
                  </a:lnTo>
                  <a:lnTo>
                    <a:pt x="596" y="648"/>
                  </a:lnTo>
                  <a:lnTo>
                    <a:pt x="619" y="689"/>
                  </a:lnTo>
                  <a:lnTo>
                    <a:pt x="638" y="732"/>
                  </a:lnTo>
                  <a:lnTo>
                    <a:pt x="655" y="778"/>
                  </a:lnTo>
                  <a:lnTo>
                    <a:pt x="669" y="825"/>
                  </a:lnTo>
                  <a:lnTo>
                    <a:pt x="681" y="873"/>
                  </a:lnTo>
                  <a:lnTo>
                    <a:pt x="689" y="922"/>
                  </a:lnTo>
                  <a:lnTo>
                    <a:pt x="694" y="972"/>
                  </a:lnTo>
                  <a:lnTo>
                    <a:pt x="696" y="1023"/>
                  </a:lnTo>
                  <a:lnTo>
                    <a:pt x="695" y="963"/>
                  </a:lnTo>
                  <a:lnTo>
                    <a:pt x="692" y="904"/>
                  </a:lnTo>
                  <a:lnTo>
                    <a:pt x="687" y="846"/>
                  </a:lnTo>
                  <a:lnTo>
                    <a:pt x="679" y="788"/>
                  </a:lnTo>
                  <a:lnTo>
                    <a:pt x="669" y="732"/>
                  </a:lnTo>
                  <a:lnTo>
                    <a:pt x="658" y="677"/>
                  </a:lnTo>
                  <a:lnTo>
                    <a:pt x="643" y="623"/>
                  </a:lnTo>
                  <a:lnTo>
                    <a:pt x="628" y="571"/>
                  </a:lnTo>
                  <a:lnTo>
                    <a:pt x="610" y="522"/>
                  </a:lnTo>
                  <a:lnTo>
                    <a:pt x="591" y="474"/>
                  </a:lnTo>
                  <a:lnTo>
                    <a:pt x="570" y="429"/>
                  </a:lnTo>
                  <a:lnTo>
                    <a:pt x="547" y="387"/>
                  </a:lnTo>
                  <a:lnTo>
                    <a:pt x="524" y="348"/>
                  </a:lnTo>
                  <a:lnTo>
                    <a:pt x="498" y="311"/>
                  </a:lnTo>
                  <a:lnTo>
                    <a:pt x="471" y="278"/>
                  </a:lnTo>
                  <a:lnTo>
                    <a:pt x="443" y="248"/>
                  </a:lnTo>
                  <a:lnTo>
                    <a:pt x="413" y="222"/>
                  </a:lnTo>
                  <a:lnTo>
                    <a:pt x="384" y="199"/>
                  </a:lnTo>
                  <a:lnTo>
                    <a:pt x="353" y="180"/>
                  </a:lnTo>
                  <a:lnTo>
                    <a:pt x="322" y="165"/>
                  </a:lnTo>
                  <a:lnTo>
                    <a:pt x="290" y="154"/>
                  </a:lnTo>
                  <a:lnTo>
                    <a:pt x="258" y="146"/>
                  </a:lnTo>
                  <a:lnTo>
                    <a:pt x="225" y="142"/>
                  </a:lnTo>
                  <a:lnTo>
                    <a:pt x="225" y="0"/>
                  </a:lnTo>
                </a:path>
              </a:pathLst>
            </a:custGeom>
            <a:solidFill>
              <a:schemeClr val="tx1"/>
            </a:solidFill>
            <a:ln>
              <a:noFill/>
            </a:ln>
          </p:spPr>
          <p:txBody>
            <a:bodyPr vert="horz" wrap="square" lIns="93297" tIns="46649" rIns="93297" bIns="46649" numCol="1" anchor="t" anchorCtr="0" compatLnSpc="1">
              <a:prstTxWarp prst="textNoShape">
                <a:avLst/>
              </a:prstTxWarp>
            </a:bodyPr>
            <a:lstStyle/>
            <a:p>
              <a:endParaRPr lang="en-CA" sz="1837"/>
            </a:p>
          </p:txBody>
        </p:sp>
      </p:grpSp>
      <p:cxnSp>
        <p:nvCxnSpPr>
          <p:cNvPr id="65" name="LineBasicImpact 65">
            <a:extLst>
              <a:ext uri="{FF2B5EF4-FFF2-40B4-BE49-F238E27FC236}">
                <a16:creationId xmlns:a16="http://schemas.microsoft.com/office/drawing/2014/main" id="{21D27E79-142A-4B4D-AFD5-CED526AC75D5}"/>
              </a:ext>
            </a:extLst>
          </p:cNvPr>
          <p:cNvCxnSpPr>
            <a:cxnSpLocks/>
          </p:cNvCxnSpPr>
          <p:nvPr>
            <p:custDataLst>
              <p:tags r:id="rId1"/>
            </p:custDataLst>
          </p:nvPr>
        </p:nvCxnSpPr>
        <p:spPr>
          <a:xfrm>
            <a:off x="2470105" y="4287466"/>
            <a:ext cx="9157788" cy="0"/>
          </a:xfrm>
          <a:prstGeom prst="straightConnector1">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68" name="箭头: 右 67">
            <a:extLst>
              <a:ext uri="{FF2B5EF4-FFF2-40B4-BE49-F238E27FC236}">
                <a16:creationId xmlns:a16="http://schemas.microsoft.com/office/drawing/2014/main" id="{3C72257F-D762-46BF-BC6E-09BD88D73F1D}"/>
              </a:ext>
            </a:extLst>
          </p:cNvPr>
          <p:cNvSpPr/>
          <p:nvPr/>
        </p:nvSpPr>
        <p:spPr>
          <a:xfrm rot="9199563" flipV="1">
            <a:off x="5361749" y="3176628"/>
            <a:ext cx="1986677" cy="144507"/>
          </a:xfrm>
          <a:prstGeom prst="rightArrow">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cxnSp>
        <p:nvCxnSpPr>
          <p:cNvPr id="67" name="LineBasicImpact 65">
            <a:extLst>
              <a:ext uri="{FF2B5EF4-FFF2-40B4-BE49-F238E27FC236}">
                <a16:creationId xmlns:a16="http://schemas.microsoft.com/office/drawing/2014/main" id="{F1C795B1-B122-4837-9602-385585D9977E}"/>
              </a:ext>
            </a:extLst>
          </p:cNvPr>
          <p:cNvCxnSpPr>
            <a:cxnSpLocks/>
          </p:cNvCxnSpPr>
          <p:nvPr>
            <p:custDataLst>
              <p:tags r:id="rId2"/>
            </p:custDataLst>
          </p:nvPr>
        </p:nvCxnSpPr>
        <p:spPr>
          <a:xfrm>
            <a:off x="2447868" y="5232893"/>
            <a:ext cx="9157788" cy="0"/>
          </a:xfrm>
          <a:prstGeom prst="straightConnector1">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BEA1D7F-7DDB-45F2-8B17-C480361DEB00}"/>
              </a:ext>
            </a:extLst>
          </p:cNvPr>
          <p:cNvSpPr txBox="1"/>
          <p:nvPr/>
        </p:nvSpPr>
        <p:spPr>
          <a:xfrm>
            <a:off x="2478963" y="4404520"/>
            <a:ext cx="9078405" cy="764927"/>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zh-CN" altLang="en-US" sz="1600" dirty="0"/>
              <a:t>专家能力提升体系致力于解决专家的能力提升问题，帮助服务专家有更好的职业发展。在专家能力提升体系中，我们通过</a:t>
            </a:r>
            <a:r>
              <a:rPr lang="zh-CN" altLang="en-US" sz="1600" b="1" dirty="0">
                <a:solidFill>
                  <a:srgbClr val="FF6A00"/>
                </a:solidFill>
                <a:cs typeface="Arial" panose="020B0604020202020204" pitchFamily="34" charset="0"/>
              </a:rPr>
              <a:t>专家能力评价模块</a:t>
            </a:r>
            <a:r>
              <a:rPr lang="zh-CN" altLang="en-US" sz="1600" dirty="0"/>
              <a:t>构建专家模型，通过</a:t>
            </a:r>
            <a:r>
              <a:rPr lang="zh-CN" altLang="en-US" sz="1600" b="1" dirty="0">
                <a:solidFill>
                  <a:srgbClr val="FF6A00"/>
                </a:solidFill>
                <a:cs typeface="Arial" panose="020B0604020202020204" pitchFamily="34" charset="0"/>
              </a:rPr>
              <a:t>系统与专家的交互</a:t>
            </a:r>
            <a:r>
              <a:rPr lang="zh-CN" altLang="en-US" sz="1600" dirty="0"/>
              <a:t>确定专家能力提升点，通过</a:t>
            </a:r>
            <a:r>
              <a:rPr lang="zh-CN" altLang="en-US" sz="1600" b="1" dirty="0">
                <a:solidFill>
                  <a:srgbClr val="FF6A00"/>
                </a:solidFill>
                <a:cs typeface="Arial" panose="020B0604020202020204" pitchFamily="34" charset="0"/>
              </a:rPr>
              <a:t>专家能力成长模块</a:t>
            </a:r>
            <a:r>
              <a:rPr lang="zh-CN" altLang="en-US" sz="1600" dirty="0"/>
              <a:t>为专家分配合适的任务，帮助专家成长。</a:t>
            </a:r>
          </a:p>
        </p:txBody>
      </p:sp>
      <p:grpSp>
        <p:nvGrpSpPr>
          <p:cNvPr id="25" name="组合 24">
            <a:extLst>
              <a:ext uri="{FF2B5EF4-FFF2-40B4-BE49-F238E27FC236}">
                <a16:creationId xmlns:a16="http://schemas.microsoft.com/office/drawing/2014/main" id="{C42A7E73-AF4D-468B-BB4B-3388A16408D2}"/>
              </a:ext>
            </a:extLst>
          </p:cNvPr>
          <p:cNvGrpSpPr/>
          <p:nvPr/>
        </p:nvGrpSpPr>
        <p:grpSpPr>
          <a:xfrm>
            <a:off x="600691" y="4317479"/>
            <a:ext cx="1721580" cy="947285"/>
            <a:chOff x="588084" y="4872697"/>
            <a:chExt cx="1721580" cy="727003"/>
          </a:xfrm>
        </p:grpSpPr>
        <p:pic>
          <p:nvPicPr>
            <p:cNvPr id="12" name="图片 11">
              <a:extLst>
                <a:ext uri="{FF2B5EF4-FFF2-40B4-BE49-F238E27FC236}">
                  <a16:creationId xmlns:a16="http://schemas.microsoft.com/office/drawing/2014/main" id="{C2DBA231-0C52-421C-9EF8-D8967C063687}"/>
                </a:ext>
              </a:extLst>
            </p:cNvPr>
            <p:cNvPicPr>
              <a:picLocks noChangeAspect="1"/>
            </p:cNvPicPr>
            <p:nvPr/>
          </p:nvPicPr>
          <p:blipFill>
            <a:blip r:embed="rId14"/>
            <a:stretch>
              <a:fillRect/>
            </a:stretch>
          </p:blipFill>
          <p:spPr>
            <a:xfrm>
              <a:off x="588084" y="4872697"/>
              <a:ext cx="1721580" cy="627967"/>
            </a:xfrm>
            <a:prstGeom prst="rect">
              <a:avLst/>
            </a:prstGeom>
          </p:spPr>
        </p:pic>
        <p:sp>
          <p:nvSpPr>
            <p:cNvPr id="13" name="Rectangle 16">
              <a:extLst>
                <a:ext uri="{FF2B5EF4-FFF2-40B4-BE49-F238E27FC236}">
                  <a16:creationId xmlns:a16="http://schemas.microsoft.com/office/drawing/2014/main" id="{ED14FAE5-0A29-46D8-A799-F3C9F382603A}"/>
                </a:ext>
              </a:extLst>
            </p:cNvPr>
            <p:cNvSpPr/>
            <p:nvPr/>
          </p:nvSpPr>
          <p:spPr>
            <a:xfrm>
              <a:off x="736820" y="4953369"/>
              <a:ext cx="1399098" cy="646331"/>
            </a:xfrm>
            <a:prstGeom prst="rect">
              <a:avLst/>
            </a:prstGeom>
          </p:spPr>
          <p:txBody>
            <a:bodyPr wrap="square">
              <a:spAutoFit/>
            </a:bodyPr>
            <a:lstStyle/>
            <a:p>
              <a:pPr algn="ctr">
                <a:buClr>
                  <a:schemeClr val="bg1"/>
                </a:buClr>
              </a:pPr>
              <a:r>
                <a:rPr lang="zh-CN" altLang="en-US" b="1" dirty="0">
                  <a:solidFill>
                    <a:schemeClr val="bg1"/>
                  </a:solidFill>
                </a:rPr>
                <a:t>专家能力提升体系</a:t>
              </a:r>
              <a:endParaRPr lang="en-US" dirty="0">
                <a:solidFill>
                  <a:schemeClr val="bg1"/>
                </a:solidFill>
              </a:endParaRPr>
            </a:p>
          </p:txBody>
        </p:sp>
      </p:grpSp>
      <p:grpSp>
        <p:nvGrpSpPr>
          <p:cNvPr id="27" name="组合 26">
            <a:extLst>
              <a:ext uri="{FF2B5EF4-FFF2-40B4-BE49-F238E27FC236}">
                <a16:creationId xmlns:a16="http://schemas.microsoft.com/office/drawing/2014/main" id="{BAB1856D-FA52-4FEB-BD0C-0D4F814C0AF1}"/>
              </a:ext>
            </a:extLst>
          </p:cNvPr>
          <p:cNvGrpSpPr/>
          <p:nvPr/>
        </p:nvGrpSpPr>
        <p:grpSpPr>
          <a:xfrm>
            <a:off x="600691" y="5349306"/>
            <a:ext cx="1721580" cy="835182"/>
            <a:chOff x="588084" y="5651398"/>
            <a:chExt cx="1721580" cy="627967"/>
          </a:xfrm>
        </p:grpSpPr>
        <p:pic>
          <p:nvPicPr>
            <p:cNvPr id="18" name="图片 17">
              <a:extLst>
                <a:ext uri="{FF2B5EF4-FFF2-40B4-BE49-F238E27FC236}">
                  <a16:creationId xmlns:a16="http://schemas.microsoft.com/office/drawing/2014/main" id="{0FEB0F74-2478-47CC-8576-1CDC7DD62168}"/>
                </a:ext>
              </a:extLst>
            </p:cNvPr>
            <p:cNvPicPr>
              <a:picLocks noChangeAspect="1"/>
            </p:cNvPicPr>
            <p:nvPr/>
          </p:nvPicPr>
          <p:blipFill>
            <a:blip r:embed="rId15"/>
            <a:stretch>
              <a:fillRect/>
            </a:stretch>
          </p:blipFill>
          <p:spPr>
            <a:xfrm>
              <a:off x="588084" y="5651398"/>
              <a:ext cx="1721580" cy="627967"/>
            </a:xfrm>
            <a:prstGeom prst="rect">
              <a:avLst/>
            </a:prstGeom>
          </p:spPr>
        </p:pic>
        <p:sp>
          <p:nvSpPr>
            <p:cNvPr id="20" name="Rectangle 16">
              <a:extLst>
                <a:ext uri="{FF2B5EF4-FFF2-40B4-BE49-F238E27FC236}">
                  <a16:creationId xmlns:a16="http://schemas.microsoft.com/office/drawing/2014/main" id="{65F96DF1-533C-4590-B819-FB98F4F619F7}"/>
                </a:ext>
              </a:extLst>
            </p:cNvPr>
            <p:cNvSpPr/>
            <p:nvPr/>
          </p:nvSpPr>
          <p:spPr>
            <a:xfrm>
              <a:off x="871532" y="5831708"/>
              <a:ext cx="1129673" cy="369332"/>
            </a:xfrm>
            <a:prstGeom prst="rect">
              <a:avLst/>
            </a:prstGeom>
          </p:spPr>
          <p:txBody>
            <a:bodyPr wrap="square">
              <a:spAutoFit/>
            </a:bodyPr>
            <a:lstStyle/>
            <a:p>
              <a:pPr>
                <a:buClr>
                  <a:schemeClr val="bg1"/>
                </a:buClr>
              </a:pPr>
              <a:r>
                <a:rPr lang="zh-CN" altLang="en-US" b="1" dirty="0">
                  <a:solidFill>
                    <a:schemeClr val="bg1"/>
                  </a:solidFill>
                </a:rPr>
                <a:t>系统优势</a:t>
              </a:r>
              <a:endParaRPr lang="en-US" dirty="0">
                <a:solidFill>
                  <a:schemeClr val="bg1"/>
                </a:solidFill>
              </a:endParaRPr>
            </a:p>
          </p:txBody>
        </p:sp>
      </p:grpSp>
      <p:sp>
        <p:nvSpPr>
          <p:cNvPr id="39" name="TextBox 5">
            <a:extLst>
              <a:ext uri="{FF2B5EF4-FFF2-40B4-BE49-F238E27FC236}">
                <a16:creationId xmlns:a16="http://schemas.microsoft.com/office/drawing/2014/main" id="{A6DD7EEE-21FC-4006-BDB2-B23928CF6478}"/>
              </a:ext>
            </a:extLst>
          </p:cNvPr>
          <p:cNvSpPr txBox="1"/>
          <p:nvPr/>
        </p:nvSpPr>
        <p:spPr>
          <a:xfrm>
            <a:off x="2478962" y="5343787"/>
            <a:ext cx="9078405" cy="970821"/>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zh-CN" altLang="en-US" sz="1600" b="1" dirty="0">
                <a:solidFill>
                  <a:srgbClr val="FF6A00"/>
                </a:solidFill>
                <a:cs typeface="Arial" panose="020B0604020202020204" pitchFamily="34" charset="0"/>
              </a:rPr>
              <a:t>算法助力专家职业发展</a:t>
            </a:r>
            <a:r>
              <a:rPr lang="zh-CN" altLang="en-US" sz="1600" dirty="0"/>
              <a:t>：通过建立专家模型的方式，帮助专家制定合适策略</a:t>
            </a:r>
            <a:endParaRPr lang="en-US" altLang="zh-CN" sz="1600" dirty="0"/>
          </a:p>
          <a:p>
            <a:pPr algn="l">
              <a:spcBef>
                <a:spcPts val="300"/>
              </a:spcBef>
              <a:spcAft>
                <a:spcPts val="300"/>
              </a:spcAft>
              <a:buNone/>
            </a:pPr>
            <a:r>
              <a:rPr lang="zh-CN" altLang="en-US" sz="1600" b="1" dirty="0">
                <a:solidFill>
                  <a:srgbClr val="FF6A00"/>
                </a:solidFill>
                <a:cs typeface="Arial" panose="020B0604020202020204" pitchFamily="34" charset="0"/>
              </a:rPr>
              <a:t>算法与专家进行交互</a:t>
            </a:r>
            <a:r>
              <a:rPr lang="zh-CN" altLang="en-US" sz="1600" dirty="0"/>
              <a:t>：专家可以自己选择职业发展方向，满足个人的发展需求</a:t>
            </a:r>
            <a:endParaRPr lang="en-US" altLang="zh-CN" sz="1600" dirty="0"/>
          </a:p>
          <a:p>
            <a:pPr algn="l">
              <a:spcBef>
                <a:spcPts val="300"/>
              </a:spcBef>
              <a:spcAft>
                <a:spcPts val="300"/>
              </a:spcAft>
              <a:buNone/>
            </a:pPr>
            <a:r>
              <a:rPr lang="zh-CN" altLang="en-US" sz="1600" b="1" dirty="0">
                <a:solidFill>
                  <a:srgbClr val="FF6A00"/>
                </a:solidFill>
                <a:cs typeface="Arial" panose="020B0604020202020204" pitchFamily="34" charset="0"/>
              </a:rPr>
              <a:t>人性化</a:t>
            </a:r>
            <a:r>
              <a:rPr lang="zh-CN" altLang="en-US" sz="1600" dirty="0"/>
              <a:t>：算法根据专家的选择帮助专家分配符合专家职业发展需求的任务</a:t>
            </a:r>
          </a:p>
        </p:txBody>
      </p:sp>
    </p:spTree>
    <p:extLst>
      <p:ext uri="{BB962C8B-B14F-4D97-AF65-F5344CB8AC3E}">
        <p14:creationId xmlns:p14="http://schemas.microsoft.com/office/powerpoint/2010/main" val="411087508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7ECD7-6F7D-4942-9632-74D41315AD6E}"/>
              </a:ext>
            </a:extLst>
          </p:cNvPr>
          <p:cNvSpPr>
            <a:spLocks noGrp="1"/>
          </p:cNvSpPr>
          <p:nvPr>
            <p:ph type="title"/>
          </p:nvPr>
        </p:nvSpPr>
        <p:spPr/>
        <p:txBody>
          <a:bodyPr/>
          <a:lstStyle/>
          <a:p>
            <a:r>
              <a:rPr lang="zh-CN" altLang="en-US" sz="2400" dirty="0"/>
              <a:t>专家能力提升解决方案及可视化</a:t>
            </a:r>
          </a:p>
        </p:txBody>
      </p:sp>
      <p:sp>
        <p:nvSpPr>
          <p:cNvPr id="3" name="副标题 2">
            <a:extLst>
              <a:ext uri="{FF2B5EF4-FFF2-40B4-BE49-F238E27FC236}">
                <a16:creationId xmlns:a16="http://schemas.microsoft.com/office/drawing/2014/main" id="{2E02FFD3-0AC8-42F1-B4B7-5DDE1C65DB80}"/>
              </a:ext>
            </a:extLst>
          </p:cNvPr>
          <p:cNvSpPr>
            <a:spLocks noGrp="1"/>
          </p:cNvSpPr>
          <p:nvPr>
            <p:ph type="subTitle" idx="1"/>
          </p:nvPr>
        </p:nvSpPr>
        <p:spPr/>
        <p:txBody>
          <a:bodyPr/>
          <a:lstStyle/>
          <a:p>
            <a:r>
              <a:rPr lang="zh-CN" altLang="en-US" dirty="0"/>
              <a:t>专家能力评价模块和专家能力交互反馈模块</a:t>
            </a:r>
          </a:p>
        </p:txBody>
      </p:sp>
      <p:grpSp>
        <p:nvGrpSpPr>
          <p:cNvPr id="13" name="组合 12">
            <a:extLst>
              <a:ext uri="{FF2B5EF4-FFF2-40B4-BE49-F238E27FC236}">
                <a16:creationId xmlns:a16="http://schemas.microsoft.com/office/drawing/2014/main" id="{851474F5-03F7-4315-81DF-F16F87541EAA}"/>
              </a:ext>
            </a:extLst>
          </p:cNvPr>
          <p:cNvGrpSpPr/>
          <p:nvPr/>
        </p:nvGrpSpPr>
        <p:grpSpPr>
          <a:xfrm>
            <a:off x="6512905" y="3497927"/>
            <a:ext cx="5271632" cy="2799946"/>
            <a:chOff x="6512905" y="3497927"/>
            <a:chExt cx="5271632" cy="2799946"/>
          </a:xfrm>
        </p:grpSpPr>
        <p:cxnSp>
          <p:nvCxnSpPr>
            <p:cNvPr id="8" name="LineBasicImpact 20">
              <a:extLst>
                <a:ext uri="{FF2B5EF4-FFF2-40B4-BE49-F238E27FC236}">
                  <a16:creationId xmlns:a16="http://schemas.microsoft.com/office/drawing/2014/main" id="{E2670F20-0C8D-4930-952C-9618D9981243}"/>
                </a:ext>
              </a:extLst>
            </p:cNvPr>
            <p:cNvCxnSpPr>
              <a:cxnSpLocks/>
            </p:cNvCxnSpPr>
            <p:nvPr>
              <p:custDataLst>
                <p:tags r:id="rId4"/>
              </p:custDataLst>
            </p:nvPr>
          </p:nvCxnSpPr>
          <p:spPr>
            <a:xfrm>
              <a:off x="6512905" y="3783532"/>
              <a:ext cx="5124359"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4" name="组合 3">
              <a:extLst>
                <a:ext uri="{FF2B5EF4-FFF2-40B4-BE49-F238E27FC236}">
                  <a16:creationId xmlns:a16="http://schemas.microsoft.com/office/drawing/2014/main" id="{08ED24E3-CDD7-41BE-B0A1-C5D938A2E5B0}"/>
                </a:ext>
              </a:extLst>
            </p:cNvPr>
            <p:cNvGrpSpPr/>
            <p:nvPr/>
          </p:nvGrpSpPr>
          <p:grpSpPr>
            <a:xfrm>
              <a:off x="6512905" y="3497927"/>
              <a:ext cx="5271632" cy="2799946"/>
              <a:chOff x="6512905" y="3497927"/>
              <a:chExt cx="5271632" cy="2799946"/>
            </a:xfrm>
          </p:grpSpPr>
          <p:sp>
            <p:nvSpPr>
              <p:cNvPr id="7" name="TextBox 10">
                <a:extLst>
                  <a:ext uri="{FF2B5EF4-FFF2-40B4-BE49-F238E27FC236}">
                    <a16:creationId xmlns:a16="http://schemas.microsoft.com/office/drawing/2014/main" id="{BFF4213A-D452-4812-B808-201E5CB78944}"/>
                  </a:ext>
                </a:extLst>
              </p:cNvPr>
              <p:cNvSpPr txBox="1"/>
              <p:nvPr/>
            </p:nvSpPr>
            <p:spPr>
              <a:xfrm>
                <a:off x="6512905" y="3497927"/>
                <a:ext cx="2051844" cy="246221"/>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latin typeface="微软雅黑" panose="020B0503020204020204" pitchFamily="34" charset="-122"/>
                    <a:ea typeface="微软雅黑" panose="020B0503020204020204" pitchFamily="34" charset="-122"/>
                  </a:rPr>
                  <a:t>专家能力交互反馈模块</a:t>
                </a:r>
                <a:endParaRPr lang="en-US" b="1" dirty="0">
                  <a:latin typeface="微软雅黑" panose="020B0503020204020204" pitchFamily="34" charset="-122"/>
                  <a:ea typeface="微软雅黑" panose="020B0503020204020204" pitchFamily="34" charset="-122"/>
                </a:endParaRPr>
              </a:p>
            </p:txBody>
          </p:sp>
          <p:sp>
            <p:nvSpPr>
              <p:cNvPr id="14" name="HeadingWithBodyText 23">
                <a:extLst>
                  <a:ext uri="{FF2B5EF4-FFF2-40B4-BE49-F238E27FC236}">
                    <a16:creationId xmlns:a16="http://schemas.microsoft.com/office/drawing/2014/main" id="{8C5D28B8-D95C-4E9B-A1C4-395E9F28A3FF}"/>
                  </a:ext>
                </a:extLst>
              </p:cNvPr>
              <p:cNvSpPr txBox="1"/>
              <p:nvPr>
                <p:custDataLst>
                  <p:tags r:id="rId5"/>
                </p:custDataLst>
              </p:nvPr>
            </p:nvSpPr>
            <p:spPr>
              <a:xfrm>
                <a:off x="6512905" y="3822917"/>
                <a:ext cx="5271632" cy="2474956"/>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lnSpc>
                    <a:spcPct val="120000"/>
                  </a:lnSpc>
                  <a:spcAft>
                    <a:spcPts val="600"/>
                  </a:spcAft>
                </a:pPr>
                <a:r>
                  <a:rPr lang="zh-CN" altLang="en-US" b="1" dirty="0">
                    <a:latin typeface="微软雅黑" panose="020B0503020204020204" pitchFamily="34" charset="-122"/>
                    <a:ea typeface="微软雅黑" panose="020B0503020204020204" pitchFamily="34" charset="-122"/>
                  </a:rPr>
                  <a:t>专家能力交互模块理念：</a:t>
                </a:r>
                <a:r>
                  <a:rPr lang="zh-CN" altLang="en-US" dirty="0">
                    <a:latin typeface="微软雅黑" panose="020B0503020204020204" pitchFamily="34" charset="-122"/>
                    <a:ea typeface="微软雅黑" panose="020B0503020204020204" pitchFamily="34" charset="-122"/>
                  </a:rPr>
                  <a:t>模块与专家通过问卷等方式进行交互，获取服务技术专家</a:t>
                </a:r>
                <a:r>
                  <a:rPr lang="zh-CN" altLang="en-US" b="1" dirty="0">
                    <a:solidFill>
                      <a:srgbClr val="FF6A00"/>
                    </a:solidFill>
                  </a:rPr>
                  <a:t>个人发展偏好</a:t>
                </a:r>
                <a:r>
                  <a:rPr lang="zh-CN" altLang="en-US" dirty="0">
                    <a:latin typeface="微软雅黑" panose="020B0503020204020204" pitchFamily="34" charset="-122"/>
                    <a:ea typeface="微软雅黑" panose="020B0503020204020204" pitchFamily="34" charset="-122"/>
                  </a:rPr>
                  <a:t>，实现专家</a:t>
                </a:r>
                <a:r>
                  <a:rPr lang="zh-CN" altLang="en-US" b="1" dirty="0">
                    <a:solidFill>
                      <a:srgbClr val="FF6A00"/>
                    </a:solidFill>
                  </a:rPr>
                  <a:t>个性化</a:t>
                </a:r>
                <a:r>
                  <a:rPr lang="zh-CN" altLang="en-US" dirty="0">
                    <a:latin typeface="微软雅黑" panose="020B0503020204020204" pitchFamily="34" charset="-122"/>
                    <a:ea typeface="微软雅黑" panose="020B0503020204020204" pitchFamily="34" charset="-122"/>
                  </a:rPr>
                  <a:t>能力提升。</a:t>
                </a:r>
                <a:endParaRPr lang="en-US" dirty="0">
                  <a:latin typeface="微软雅黑" panose="020B0503020204020204" pitchFamily="34" charset="-122"/>
                  <a:ea typeface="微软雅黑" panose="020B0503020204020204" pitchFamily="34" charset="-122"/>
                </a:endParaRPr>
              </a:p>
              <a:p>
                <a:pPr lvl="1">
                  <a:lnSpc>
                    <a:spcPct val="120000"/>
                  </a:lnSpc>
                  <a:spcAft>
                    <a:spcPts val="600"/>
                  </a:spcAft>
                </a:pPr>
                <a:r>
                  <a:rPr lang="zh-CN" altLang="en-US" b="1" dirty="0">
                    <a:latin typeface="微软雅黑" panose="020B0503020204020204" pitchFamily="34" charset="-122"/>
                    <a:ea typeface="微软雅黑" panose="020B0503020204020204" pitchFamily="34" charset="-122"/>
                  </a:rPr>
                  <a:t>专家能力交互模块：</a:t>
                </a:r>
                <a:endParaRPr lang="en-US" altLang="zh-CN" b="1" dirty="0">
                  <a:latin typeface="微软雅黑" panose="020B0503020204020204" pitchFamily="34" charset="-122"/>
                  <a:ea typeface="微软雅黑" panose="020B0503020204020204" pitchFamily="34" charset="-122"/>
                </a:endParaRPr>
              </a:p>
              <a:p>
                <a:pPr lvl="2">
                  <a:lnSpc>
                    <a:spcPct val="120000"/>
                  </a:lnSpc>
                  <a:spcAft>
                    <a:spcPts val="600"/>
                  </a:spcAft>
                </a:pPr>
                <a:r>
                  <a:rPr lang="zh-CN" altLang="en-US" dirty="0">
                    <a:latin typeface="微软雅黑" panose="020B0503020204020204" pitchFamily="34" charset="-122"/>
                    <a:ea typeface="微软雅黑" panose="020B0503020204020204" pitchFamily="34" charset="-122"/>
                  </a:rPr>
                  <a:t>技能学习需求交互反馈：专家可选择</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项（允许更多）之前并不擅长（处理时间</a:t>
                </a:r>
                <a:r>
                  <a:rPr lang="en-US" altLang="zh-CN" dirty="0">
                    <a:latin typeface="微软雅黑" panose="020B0503020204020204" pitchFamily="34" charset="-122"/>
                    <a:ea typeface="微软雅黑" panose="020B0503020204020204" pitchFamily="34" charset="-122"/>
                  </a:rPr>
                  <a:t>=999999</a:t>
                </a:r>
                <a:r>
                  <a:rPr lang="zh-CN" altLang="en-US" dirty="0">
                    <a:latin typeface="微软雅黑" panose="020B0503020204020204" pitchFamily="34" charset="-122"/>
                    <a:ea typeface="微软雅黑" panose="020B0503020204020204" pitchFamily="34" charset="-122"/>
                  </a:rPr>
                  <a:t>）的问题进行学习。</a:t>
                </a:r>
                <a:endParaRPr lang="en-US" altLang="zh-CN" dirty="0">
                  <a:latin typeface="微软雅黑" panose="020B0503020204020204" pitchFamily="34" charset="-122"/>
                  <a:ea typeface="微软雅黑" panose="020B0503020204020204" pitchFamily="34" charset="-122"/>
                </a:endParaRPr>
              </a:p>
              <a:p>
                <a:pPr lvl="2">
                  <a:lnSpc>
                    <a:spcPct val="120000"/>
                  </a:lnSpc>
                  <a:spcAft>
                    <a:spcPts val="600"/>
                  </a:spcAft>
                </a:pPr>
                <a:r>
                  <a:rPr lang="zh-CN" altLang="en-US" dirty="0">
                    <a:latin typeface="微软雅黑" panose="020B0503020204020204" pitchFamily="34" charset="-122"/>
                    <a:ea typeface="微软雅黑" panose="020B0503020204020204" pitchFamily="34" charset="-122"/>
                  </a:rPr>
                  <a:t>技能提升需求交互反馈：专家可选择</a:t>
                </a:r>
                <a:r>
                  <a:rPr lang="en-US" altLang="zh-CN" dirty="0">
                    <a:latin typeface="微软雅黑" panose="020B0503020204020204" pitchFamily="34" charset="-122"/>
                    <a:ea typeface="微软雅黑" panose="020B0503020204020204" pitchFamily="34" charset="-122"/>
                  </a:rPr>
                  <a:t>3</a:t>
                </a:r>
                <a:r>
                  <a:rPr lang="zh-CN" altLang="en-US" dirty="0">
                    <a:latin typeface="微软雅黑" panose="020B0503020204020204" pitchFamily="34" charset="-122"/>
                    <a:ea typeface="微软雅黑" panose="020B0503020204020204" pitchFamily="34" charset="-122"/>
                  </a:rPr>
                  <a:t>项（允许更多）之前擅长（处理时间</a:t>
                </a:r>
                <a:r>
                  <a:rPr lang="en-US" altLang="zh-CN" dirty="0">
                    <a:latin typeface="微软雅黑" panose="020B0503020204020204" pitchFamily="34" charset="-122"/>
                    <a:ea typeface="微软雅黑" panose="020B0503020204020204" pitchFamily="34" charset="-122"/>
                  </a:rPr>
                  <a:t>&lt;999999</a:t>
                </a:r>
                <a:r>
                  <a:rPr lang="zh-CN" altLang="en-US" dirty="0">
                    <a:latin typeface="微软雅黑" panose="020B0503020204020204" pitchFamily="34" charset="-122"/>
                    <a:ea typeface="微软雅黑" panose="020B0503020204020204" pitchFamily="34" charset="-122"/>
                  </a:rPr>
                  <a:t>）的问题进行提升。</a:t>
                </a:r>
                <a:endParaRPr lang="en-US" altLang="zh-CN" dirty="0">
                  <a:latin typeface="微软雅黑" panose="020B0503020204020204" pitchFamily="34" charset="-122"/>
                  <a:ea typeface="微软雅黑" panose="020B0503020204020204" pitchFamily="34" charset="-122"/>
                </a:endParaRPr>
              </a:p>
            </p:txBody>
          </p:sp>
        </p:grpSp>
      </p:grpSp>
      <p:grpSp>
        <p:nvGrpSpPr>
          <p:cNvPr id="11" name="组合 10">
            <a:extLst>
              <a:ext uri="{FF2B5EF4-FFF2-40B4-BE49-F238E27FC236}">
                <a16:creationId xmlns:a16="http://schemas.microsoft.com/office/drawing/2014/main" id="{8C2C416F-1A53-434B-BE19-AA877A7AFCF1}"/>
              </a:ext>
            </a:extLst>
          </p:cNvPr>
          <p:cNvGrpSpPr/>
          <p:nvPr/>
        </p:nvGrpSpPr>
        <p:grpSpPr>
          <a:xfrm>
            <a:off x="522399" y="1223085"/>
            <a:ext cx="10986543" cy="5308295"/>
            <a:chOff x="522399" y="1223085"/>
            <a:chExt cx="10986543" cy="5308295"/>
          </a:xfrm>
        </p:grpSpPr>
        <p:grpSp>
          <p:nvGrpSpPr>
            <p:cNvPr id="10" name="组合 9">
              <a:extLst>
                <a:ext uri="{FF2B5EF4-FFF2-40B4-BE49-F238E27FC236}">
                  <a16:creationId xmlns:a16="http://schemas.microsoft.com/office/drawing/2014/main" id="{EA923502-96BD-4D68-9518-D5BA084D02DD}"/>
                </a:ext>
              </a:extLst>
            </p:cNvPr>
            <p:cNvGrpSpPr/>
            <p:nvPr/>
          </p:nvGrpSpPr>
          <p:grpSpPr>
            <a:xfrm>
              <a:off x="522399" y="1223085"/>
              <a:ext cx="10986543" cy="5308295"/>
              <a:chOff x="522399" y="1223085"/>
              <a:chExt cx="10986543" cy="5308295"/>
            </a:xfrm>
          </p:grpSpPr>
          <mc:AlternateContent xmlns:mc="http://schemas.openxmlformats.org/markup-compatibility/2006" xmlns:a14="http://schemas.microsoft.com/office/drawing/2010/main">
            <mc:Choice Requires="a14">
              <p:graphicFrame>
                <p:nvGraphicFramePr>
                  <p:cNvPr id="15" name="图表 14">
                    <a:extLst>
                      <a:ext uri="{FF2B5EF4-FFF2-40B4-BE49-F238E27FC236}">
                        <a16:creationId xmlns:a16="http://schemas.microsoft.com/office/drawing/2014/main" id="{11D49B80-F472-4C37-8EB3-D303B4F3351A}"/>
                      </a:ext>
                    </a:extLst>
                  </p:cNvPr>
                  <p:cNvGraphicFramePr>
                    <a:graphicFrameLocks/>
                  </p:cNvGraphicFramePr>
                  <p:nvPr>
                    <p:extLst>
                      <p:ext uri="{D42A27DB-BD31-4B8C-83A1-F6EECF244321}">
                        <p14:modId xmlns:p14="http://schemas.microsoft.com/office/powerpoint/2010/main" val="902251439"/>
                      </p:ext>
                    </p:extLst>
                  </p:nvPr>
                </p:nvGraphicFramePr>
                <p:xfrm>
                  <a:off x="6212011" y="1223085"/>
                  <a:ext cx="4480560" cy="2235458"/>
                </p:xfrm>
                <a:graphic>
                  <a:graphicData uri="http://schemas.openxmlformats.org/drawingml/2006/chart">
                    <c:chart xmlns:c="http://schemas.openxmlformats.org/drawingml/2006/chart" xmlns:r="http://schemas.openxmlformats.org/officeDocument/2006/relationships" r:id="rId7"/>
                  </a:graphicData>
                </a:graphic>
              </p:graphicFrame>
            </mc:Choice>
            <mc:Fallback xmlns="">
              <p:graphicFrame>
                <p:nvGraphicFramePr>
                  <p:cNvPr id="15" name="图表 14">
                    <a:extLst>
                      <a:ext uri="{FF2B5EF4-FFF2-40B4-BE49-F238E27FC236}">
                        <a16:creationId xmlns:a16="http://schemas.microsoft.com/office/drawing/2014/main" id="{11D49B80-F472-4C37-8EB3-D303B4F3351A}"/>
                      </a:ext>
                    </a:extLst>
                  </p:cNvPr>
                  <p:cNvGraphicFramePr>
                    <a:graphicFrameLocks/>
                  </p:cNvGraphicFramePr>
                  <p:nvPr>
                    <p:extLst>
                      <p:ext uri="{D42A27DB-BD31-4B8C-83A1-F6EECF244321}">
                        <p14:modId xmlns:p14="http://schemas.microsoft.com/office/powerpoint/2010/main" val="902251439"/>
                      </p:ext>
                    </p:extLst>
                  </p:nvPr>
                </p:nvGraphicFramePr>
                <p:xfrm>
                  <a:off x="6212011" y="1223085"/>
                  <a:ext cx="4480560" cy="2235458"/>
                </p:xfrm>
                <a:graphic>
                  <a:graphicData uri="http://schemas.openxmlformats.org/drawingml/2006/chart">
                    <c:chart xmlns:c="http://schemas.openxmlformats.org/drawingml/2006/chart" xmlns:r="http://schemas.openxmlformats.org/officeDocument/2006/relationships" r:id="rId8"/>
                  </a:graphicData>
                </a:graphic>
              </p:graphicFrame>
            </mc:Fallback>
          </mc:AlternateContent>
          <p:sp>
            <p:nvSpPr>
              <p:cNvPr id="5" name="TextBox 6">
                <a:extLst>
                  <a:ext uri="{FF2B5EF4-FFF2-40B4-BE49-F238E27FC236}">
                    <a16:creationId xmlns:a16="http://schemas.microsoft.com/office/drawing/2014/main" id="{308754BB-1DFF-4C22-A2A9-82F15409774C}"/>
                  </a:ext>
                </a:extLst>
              </p:cNvPr>
              <p:cNvSpPr txBox="1"/>
              <p:nvPr/>
            </p:nvSpPr>
            <p:spPr>
              <a:xfrm>
                <a:off x="560823" y="1338206"/>
                <a:ext cx="3048650"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b="1" dirty="0">
                    <a:latin typeface="微软雅黑" panose="020B0503020204020204" pitchFamily="34" charset="-122"/>
                    <a:ea typeface="微软雅黑" panose="020B0503020204020204" pitchFamily="34" charset="-122"/>
                  </a:rPr>
                  <a:t>专家能力评价模块</a:t>
                </a:r>
                <a:endParaRPr lang="en-US" b="1" dirty="0">
                  <a:latin typeface="微软雅黑" panose="020B0503020204020204" pitchFamily="34" charset="-122"/>
                  <a:ea typeface="微软雅黑" panose="020B0503020204020204" pitchFamily="34" charset="-122"/>
                </a:endParaRPr>
              </a:p>
            </p:txBody>
          </p:sp>
          <p:cxnSp>
            <p:nvCxnSpPr>
              <p:cNvPr id="6" name="LineBasicImpact 20">
                <a:extLst>
                  <a:ext uri="{FF2B5EF4-FFF2-40B4-BE49-F238E27FC236}">
                    <a16:creationId xmlns:a16="http://schemas.microsoft.com/office/drawing/2014/main" id="{2E2E4FC2-7108-4999-ACD4-A3EBF7EB40DC}"/>
                  </a:ext>
                </a:extLst>
              </p:cNvPr>
              <p:cNvCxnSpPr>
                <a:cxnSpLocks/>
              </p:cNvCxnSpPr>
              <p:nvPr>
                <p:custDataLst>
                  <p:tags r:id="rId2"/>
                </p:custDataLst>
              </p:nvPr>
            </p:nvCxnSpPr>
            <p:spPr>
              <a:xfrm>
                <a:off x="560823" y="1616245"/>
                <a:ext cx="5124359"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HeadingWithBodyText 23">
                    <a:extLst>
                      <a:ext uri="{FF2B5EF4-FFF2-40B4-BE49-F238E27FC236}">
                        <a16:creationId xmlns:a16="http://schemas.microsoft.com/office/drawing/2014/main" id="{35FCEAA2-16E5-47FB-B35D-C781F51465EB}"/>
                      </a:ext>
                    </a:extLst>
                  </p:cNvPr>
                  <p:cNvSpPr txBox="1"/>
                  <p:nvPr>
                    <p:custDataLst>
                      <p:tags r:id="rId3"/>
                    </p:custDataLst>
                  </p:nvPr>
                </p:nvSpPr>
                <p:spPr>
                  <a:xfrm>
                    <a:off x="522399" y="1714254"/>
                    <a:ext cx="5130447" cy="4817126"/>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lnSpc>
                        <a:spcPct val="120000"/>
                      </a:lnSpc>
                      <a:spcAft>
                        <a:spcPts val="600"/>
                      </a:spcAft>
                    </a:pPr>
                    <a:r>
                      <a:rPr lang="zh-CN" altLang="en-US" b="1" dirty="0">
                        <a:latin typeface="微软雅黑" panose="020B0503020204020204" pitchFamily="34" charset="-122"/>
                        <a:ea typeface="微软雅黑" panose="020B0503020204020204" pitchFamily="34" charset="-122"/>
                      </a:rPr>
                      <a:t>专家能力评价模块理念：</a:t>
                    </a:r>
                    <a:r>
                      <a:rPr lang="zh-CN" altLang="en-US" dirty="0">
                        <a:latin typeface="微软雅黑" panose="020B0503020204020204" pitchFamily="34" charset="-122"/>
                        <a:ea typeface="微软雅黑" panose="020B0503020204020204" pitchFamily="34" charset="-122"/>
                      </a:rPr>
                      <a:t>根据服务技术专家处理任务的处理时长，对</a:t>
                    </a:r>
                    <a:r>
                      <a:rPr lang="zh-CN" altLang="en-US" b="1" dirty="0">
                        <a:solidFill>
                          <a:srgbClr val="FF6A00"/>
                        </a:solidFill>
                      </a:rPr>
                      <a:t>专家现有处理任务能力进行量化</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lnSpc>
                        <a:spcPct val="120000"/>
                      </a:lnSpc>
                      <a:spcAft>
                        <a:spcPts val="600"/>
                      </a:spcAft>
                    </a:pPr>
                    <a:r>
                      <a:rPr lang="zh-CN" altLang="en-US" b="1" dirty="0">
                        <a:latin typeface="微软雅黑" panose="020B0503020204020204" pitchFamily="34" charset="-122"/>
                        <a:ea typeface="微软雅黑" panose="020B0503020204020204" pitchFamily="34" charset="-122"/>
                      </a:rPr>
                      <a:t>专家评价模块评价指标（单个任务）：</a:t>
                    </a:r>
                    <a:endParaRPr lang="en-US" altLang="zh-CN" b="1" dirty="0">
                      <a:latin typeface="微软雅黑" panose="020B0503020204020204" pitchFamily="34" charset="-122"/>
                      <a:ea typeface="微软雅黑" panose="020B0503020204020204" pitchFamily="34" charset="-122"/>
                    </a:endParaRPr>
                  </a:p>
                  <a:p>
                    <a:pPr lvl="2">
                      <a:spcAft>
                        <a:spcPts val="600"/>
                      </a:spcAft>
                    </a:pPr>
                    <a:r>
                      <a:rPr lang="zh-CN" altLang="en-US" dirty="0">
                        <a:latin typeface="微软雅黑" panose="020B0503020204020204" pitchFamily="34" charset="-122"/>
                        <a:ea typeface="微软雅黑" panose="020B0503020204020204" pitchFamily="34" charset="-122"/>
                      </a:rPr>
                      <a:t>擅长度：</a:t>
                    </a:r>
                    <a:endParaRPr lang="en-US" altLang="zh-CN" dirty="0">
                      <a:latin typeface="微软雅黑" panose="020B0503020204020204" pitchFamily="34" charset="-122"/>
                      <a:ea typeface="微软雅黑" panose="020B0503020204020204" pitchFamily="34" charset="-122"/>
                    </a:endParaRPr>
                  </a:p>
                  <a:p>
                    <a:pPr marL="228600" lvl="2" indent="0">
                      <a:spcAft>
                        <a:spcPts val="600"/>
                      </a:spcAft>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𝐸𝑥𝑝𝑒𝑟𝑡</m:t>
                              </m:r>
                            </m:e>
                            <m:sub>
                              <m:r>
                                <a:rPr lang="en-US" altLang="zh-CN" sz="1400" i="1">
                                  <a:latin typeface="Cambria Math" panose="02040503050406030204" pitchFamily="18" charset="0"/>
                                  <a:ea typeface="微软雅黑" panose="020B0503020204020204" pitchFamily="34" charset="-122"/>
                                </a:rPr>
                                <m:t>𝑃𝑟𝑜𝑓𝑖𝑐𝑖𝑒𝑛𝑐𝑦</m:t>
                              </m:r>
                            </m:sub>
                          </m:sSub>
                          <m:r>
                            <a:rPr lang="en-US" altLang="zh-CN" sz="1400" b="0" i="1" smtClean="0">
                              <a:latin typeface="Cambria Math" panose="02040503050406030204" pitchFamily="18" charset="0"/>
                              <a:ea typeface="微软雅黑" panose="020B0503020204020204" pitchFamily="34" charset="-122"/>
                            </a:rPr>
                            <m:t>=1</m:t>
                          </m:r>
                          <m:r>
                            <a:rPr lang="en-US" altLang="zh-CN" sz="1400" i="1">
                              <a:latin typeface="Cambria Math" panose="02040503050406030204" pitchFamily="18" charset="0"/>
                              <a:ea typeface="微软雅黑" panose="020B0503020204020204" pitchFamily="34" charset="-122"/>
                            </a:rPr>
                            <m:t>−</m:t>
                          </m:r>
                          <m:f>
                            <m:fPr>
                              <m:ctrlPr>
                                <a:rPr lang="en-US" altLang="zh-CN" sz="1400" i="1" smtClean="0">
                                  <a:latin typeface="Cambria Math" panose="02040503050406030204" pitchFamily="18" charset="0"/>
                                  <a:ea typeface="微软雅黑" panose="020B0503020204020204" pitchFamily="34" charset="-122"/>
                                </a:rPr>
                              </m:ctrlPr>
                            </m:fPr>
                            <m:num>
                              <m:sSubSup>
                                <m:sSubSupPr>
                                  <m:ctrlPr>
                                    <a:rPr lang="en-US" altLang="zh-CN" sz="1400" i="1" smtClean="0">
                                      <a:latin typeface="Cambria Math" panose="02040503050406030204" pitchFamily="18" charset="0"/>
                                      <a:ea typeface="微软雅黑" panose="020B0503020204020204" pitchFamily="34" charset="-122"/>
                                    </a:rPr>
                                  </m:ctrlPr>
                                </m:sSubSupPr>
                                <m:e>
                                  <m:r>
                                    <m:rPr>
                                      <m:sty m:val="p"/>
                                    </m:rPr>
                                    <a:rPr lang="en-US" altLang="zh-CN" sz="1400" i="1">
                                      <a:latin typeface="Cambria Math" panose="02040503050406030204" pitchFamily="18" charset="0"/>
                                      <a:ea typeface="微软雅黑" panose="020B0503020204020204" pitchFamily="34" charset="-122"/>
                                    </a:rPr>
                                    <m:t>t</m:t>
                                  </m:r>
                                </m:e>
                                <m:sub>
                                  <m:r>
                                    <a:rPr lang="en-US" altLang="zh-CN" sz="1400" b="0" i="1" smtClean="0">
                                      <a:latin typeface="Cambria Math" panose="02040503050406030204" pitchFamily="18" charset="0"/>
                                      <a:ea typeface="微软雅黑" panose="020B0503020204020204" pitchFamily="34" charset="-122"/>
                                    </a:rPr>
                                    <m:t>𝑗</m:t>
                                  </m:r>
                                </m:sub>
                                <m:sup>
                                  <m:r>
                                    <a:rPr lang="en-US" altLang="zh-CN" sz="1400" b="0" i="1" smtClean="0">
                                      <a:latin typeface="Cambria Math" panose="02040503050406030204" pitchFamily="18" charset="0"/>
                                      <a:ea typeface="微软雅黑" panose="020B0503020204020204" pitchFamily="34" charset="-122"/>
                                    </a:rPr>
                                    <m:t>𝑝𝑟𝑜𝑐𝑒𝑠𝑠</m:t>
                                  </m:r>
                                </m:sup>
                              </m:sSubSup>
                            </m:num>
                            <m:den>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𝑡</m:t>
                                  </m:r>
                                </m:e>
                                <m:sub>
                                  <m:r>
                                    <a:rPr lang="en-US" altLang="zh-CN" sz="1400" b="0" i="1" smtClean="0">
                                      <a:latin typeface="Cambria Math" panose="02040503050406030204" pitchFamily="18" charset="0"/>
                                      <a:ea typeface="微软雅黑" panose="020B0503020204020204" pitchFamily="34" charset="-122"/>
                                    </a:rPr>
                                    <m:t>𝑖</m:t>
                                  </m:r>
                                  <m:r>
                                    <a:rPr lang="en-US" altLang="zh-CN" sz="1400" b="0" i="1" smtClean="0">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𝑗</m:t>
                                  </m:r>
                                </m:sub>
                              </m:sSub>
                            </m:den>
                          </m:f>
                        </m:oMath>
                      </m:oMathPara>
                    </a14:m>
                    <a:endParaRPr lang="en-US" altLang="zh-CN" sz="1400" i="1" dirty="0">
                      <a:latin typeface="微软雅黑" panose="020B0503020204020204" pitchFamily="34" charset="-122"/>
                      <a:ea typeface="微软雅黑" panose="020B0503020204020204" pitchFamily="34" charset="-122"/>
                    </a:endParaRPr>
                  </a:p>
                  <a:p>
                    <a:pPr marL="228600" lvl="2" indent="0">
                      <a:spcAft>
                        <a:spcPts val="600"/>
                      </a:spcAft>
                      <a:buNone/>
                    </a:pPr>
                    <a14:m>
                      <m:oMathPara xmlns:m="http://schemas.openxmlformats.org/officeDocument/2006/math">
                        <m:oMathParaPr>
                          <m:jc m:val="centerGroup"/>
                        </m:oMathParaPr>
                        <m:oMath xmlns:m="http://schemas.openxmlformats.org/officeDocument/2006/math">
                          <m:sSubSup>
                            <m:sSubSupPr>
                              <m:ctrlPr>
                                <a:rPr lang="en-US" altLang="zh-CN" sz="1400" i="1">
                                  <a:latin typeface="Cambria Math" panose="02040503050406030204" pitchFamily="18" charset="0"/>
                                  <a:ea typeface="微软雅黑" panose="020B0503020204020204" pitchFamily="34" charset="-122"/>
                                </a:rPr>
                              </m:ctrlPr>
                            </m:sSubSupPr>
                            <m:e>
                              <m:r>
                                <m:rPr>
                                  <m:sty m:val="p"/>
                                </m:rPr>
                                <a:rPr lang="en-US" altLang="zh-CN" sz="1400" i="1">
                                  <a:latin typeface="Cambria Math" panose="02040503050406030204" pitchFamily="18" charset="0"/>
                                  <a:ea typeface="微软雅黑" panose="020B0503020204020204" pitchFamily="34" charset="-122"/>
                                </a:rPr>
                                <m:t>t</m:t>
                              </m:r>
                            </m:e>
                            <m:sub>
                              <m:r>
                                <a:rPr lang="en-US" altLang="zh-CN" sz="1400" i="1">
                                  <a:latin typeface="Cambria Math" panose="02040503050406030204" pitchFamily="18" charset="0"/>
                                  <a:ea typeface="微软雅黑" panose="020B0503020204020204" pitchFamily="34" charset="-122"/>
                                </a:rPr>
                                <m:t>𝑗</m:t>
                              </m:r>
                            </m:sub>
                            <m:sup>
                              <m:r>
                                <a:rPr lang="en-US" altLang="zh-CN" sz="1400" i="1">
                                  <a:latin typeface="Cambria Math" panose="02040503050406030204" pitchFamily="18" charset="0"/>
                                  <a:ea typeface="微软雅黑" panose="020B0503020204020204" pitchFamily="34" charset="-122"/>
                                </a:rPr>
                                <m:t>𝑝𝑟𝑜𝑐𝑒𝑠𝑠</m:t>
                              </m:r>
                            </m:sup>
                          </m:sSubSup>
                          <m:r>
                            <a:rPr lang="zh-CN" altLang="en-US" sz="1400" i="1" smtClean="0">
                              <a:latin typeface="Cambria Math" panose="02040503050406030204" pitchFamily="18" charset="0"/>
                              <a:ea typeface="微软雅黑" panose="020B0503020204020204" pitchFamily="34" charset="-122"/>
                            </a:rPr>
                            <m:t>问题最短</m:t>
                          </m:r>
                          <m:r>
                            <a:rPr lang="zh-CN" altLang="en-US" sz="1400" i="1">
                              <a:latin typeface="Cambria Math" panose="02040503050406030204" pitchFamily="18" charset="0"/>
                              <a:ea typeface="微软雅黑" panose="020B0503020204020204" pitchFamily="34" charset="-122"/>
                            </a:rPr>
                            <m:t>处理时间</m:t>
                          </m:r>
                          <m:r>
                            <a:rPr lang="zh-CN" altLang="en-US" sz="140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𝑡</m:t>
                              </m:r>
                            </m:e>
                            <m:sub>
                              <m:r>
                                <a:rPr lang="en-US" altLang="zh-CN" sz="1400" i="1">
                                  <a:latin typeface="Cambria Math" panose="02040503050406030204" pitchFamily="18" charset="0"/>
                                  <a:ea typeface="微软雅黑" panose="020B0503020204020204" pitchFamily="34" charset="-122"/>
                                </a:rPr>
                                <m:t>𝑖</m:t>
                              </m:r>
                              <m:r>
                                <a:rPr lang="en-US" altLang="zh-CN" sz="1400" i="1">
                                  <a:latin typeface="Cambria Math" panose="02040503050406030204" pitchFamily="18" charset="0"/>
                                  <a:ea typeface="微软雅黑" panose="020B0503020204020204" pitchFamily="34" charset="-122"/>
                                </a:rPr>
                                <m:t>,</m:t>
                              </m:r>
                              <m:r>
                                <a:rPr lang="en-US" altLang="zh-CN" sz="1400" i="1">
                                  <a:latin typeface="Cambria Math" panose="02040503050406030204" pitchFamily="18" charset="0"/>
                                  <a:ea typeface="微软雅黑" panose="020B0503020204020204" pitchFamily="34" charset="-122"/>
                                </a:rPr>
                                <m:t>𝑗</m:t>
                              </m:r>
                            </m:sub>
                          </m:sSub>
                          <m:r>
                            <a:rPr lang="zh-CN" altLang="en-US" sz="1400" i="1" smtClean="0">
                              <a:latin typeface="Cambria Math" panose="02040503050406030204" pitchFamily="18" charset="0"/>
                              <a:ea typeface="微软雅黑" panose="020B0503020204020204" pitchFamily="34" charset="-122"/>
                            </a:rPr>
                            <m:t>专家</m:t>
                          </m:r>
                          <m:r>
                            <m:rPr>
                              <m:sty m:val="p"/>
                            </m:rPr>
                            <a:rPr lang="en-US" altLang="zh-CN" sz="1400" i="1">
                              <a:latin typeface="Cambria Math" panose="02040503050406030204" pitchFamily="18" charset="0"/>
                              <a:ea typeface="微软雅黑" panose="020B0503020204020204" pitchFamily="34" charset="-122"/>
                            </a:rPr>
                            <m:t>i</m:t>
                          </m:r>
                          <m:r>
                            <a:rPr lang="zh-CN" altLang="en-US" sz="1400" i="1" smtClean="0">
                              <a:latin typeface="Cambria Math" panose="02040503050406030204" pitchFamily="18" charset="0"/>
                              <a:ea typeface="微软雅黑" panose="020B0503020204020204" pitchFamily="34" charset="-122"/>
                            </a:rPr>
                            <m:t>完成任务</m:t>
                          </m:r>
                          <m:r>
                            <m:rPr>
                              <m:sty m:val="p"/>
                            </m:rPr>
                            <a:rPr lang="en-US" altLang="zh-CN" sz="1400" i="1">
                              <a:latin typeface="Cambria Math" panose="02040503050406030204" pitchFamily="18" charset="0"/>
                              <a:ea typeface="微软雅黑" panose="020B0503020204020204" pitchFamily="34" charset="-122"/>
                            </a:rPr>
                            <m:t>j</m:t>
                          </m:r>
                          <m:r>
                            <a:rPr lang="zh-CN" altLang="en-US" sz="1400" i="1" smtClean="0">
                              <a:latin typeface="Cambria Math" panose="02040503050406030204" pitchFamily="18" charset="0"/>
                              <a:ea typeface="微软雅黑" panose="020B0503020204020204" pitchFamily="34" charset="-122"/>
                            </a:rPr>
                            <m:t>的时间</m:t>
                          </m:r>
                        </m:oMath>
                      </m:oMathPara>
                    </a14:m>
                    <a:endParaRPr lang="en-US" altLang="zh-CN" sz="1400" i="1" dirty="0">
                      <a:latin typeface="微软雅黑" panose="020B0503020204020204" pitchFamily="34" charset="-122"/>
                      <a:ea typeface="微软雅黑" panose="020B0503020204020204" pitchFamily="34" charset="-122"/>
                    </a:endParaRPr>
                  </a:p>
                  <a:p>
                    <a:pPr lvl="2">
                      <a:spcAft>
                        <a:spcPts val="600"/>
                      </a:spcAft>
                    </a:pPr>
                    <a:r>
                      <a:rPr lang="zh-CN" altLang="en-US" dirty="0">
                        <a:latin typeface="微软雅黑" panose="020B0503020204020204" pitchFamily="34" charset="-122"/>
                        <a:ea typeface="微软雅黑" panose="020B0503020204020204" pitchFamily="34" charset="-122"/>
                      </a:rPr>
                      <a:t>稀缺度：</a:t>
                    </a:r>
                    <a:endParaRPr lang="en-US" altLang="zh-CN" dirty="0">
                      <a:latin typeface="微软雅黑" panose="020B0503020204020204" pitchFamily="34" charset="-122"/>
                      <a:ea typeface="微软雅黑" panose="020B0503020204020204" pitchFamily="34" charset="-122"/>
                    </a:endParaRPr>
                  </a:p>
                  <a:p>
                    <a:pPr marL="228600" lvl="2" indent="0">
                      <a:spcAft>
                        <a:spcPts val="600"/>
                      </a:spcAft>
                      <a:buNone/>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𝐸𝑥𝑝𝑒𝑟𝑡</m:t>
                              </m:r>
                            </m:e>
                            <m:sub>
                              <m:r>
                                <a:rPr lang="en-US" altLang="zh-CN" sz="1400" b="0" i="1" smtClean="0">
                                  <a:latin typeface="Cambria Math" panose="02040503050406030204" pitchFamily="18" charset="0"/>
                                  <a:ea typeface="微软雅黑" panose="020B0503020204020204" pitchFamily="34" charset="-122"/>
                                </a:rPr>
                                <m:t>𝑠𝑐𝑎𝑟𝑐𝑖𝑡𝑦</m:t>
                              </m:r>
                            </m:sub>
                          </m:sSub>
                          <m:r>
                            <a:rPr lang="en-US" altLang="zh-CN" sz="1400" b="0" i="1" smtClean="0">
                              <a:latin typeface="Cambria Math" panose="02040503050406030204" pitchFamily="18" charset="0"/>
                              <a:ea typeface="微软雅黑" panose="020B0503020204020204" pitchFamily="34" charset="-122"/>
                            </a:rPr>
                            <m:t>=1−</m:t>
                          </m:r>
                          <m:f>
                            <m:fPr>
                              <m:ctrlPr>
                                <a:rPr lang="en-US" altLang="zh-CN" sz="1400" b="0" i="1" smtClean="0">
                                  <a:latin typeface="Cambria Math" panose="02040503050406030204" pitchFamily="18" charset="0"/>
                                  <a:ea typeface="微软雅黑" panose="020B0503020204020204" pitchFamily="34" charset="-122"/>
                                </a:rPr>
                              </m:ctrlPr>
                            </m:fPr>
                            <m:num>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𝑒𝑥𝑝𝑒𝑟𝑡</m:t>
                                  </m:r>
                                </m:e>
                                <m:sub>
                                  <m:r>
                                    <a:rPr lang="en-US" altLang="zh-CN" sz="1400" b="0" i="1" smtClean="0">
                                      <a:latin typeface="Cambria Math" panose="02040503050406030204" pitchFamily="18" charset="0"/>
                                      <a:ea typeface="微软雅黑" panose="020B0503020204020204" pitchFamily="34" charset="-122"/>
                                    </a:rPr>
                                    <m:t>𝑗</m:t>
                                  </m:r>
                                </m:sub>
                              </m:sSub>
                            </m:num>
                            <m:den>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𝑒𝑥𝑝𝑒𝑟𝑡</m:t>
                                  </m:r>
                                </m:e>
                                <m:sub>
                                  <m:r>
                                    <a:rPr lang="en-US" altLang="zh-CN" sz="1400" b="0" i="1" smtClean="0">
                                      <a:latin typeface="Cambria Math" panose="02040503050406030204" pitchFamily="18" charset="0"/>
                                      <a:ea typeface="微软雅黑" panose="020B0503020204020204" pitchFamily="34" charset="-122"/>
                                    </a:rPr>
                                    <m:t>𝑎𝑙𝑙</m:t>
                                  </m:r>
                                </m:sub>
                              </m:sSub>
                            </m:den>
                          </m:f>
                        </m:oMath>
                      </m:oMathPara>
                    </a14:m>
                    <a:endParaRPr lang="en-US" altLang="zh-CN" sz="1400" dirty="0">
                      <a:latin typeface="微软雅黑" panose="020B0503020204020204" pitchFamily="34" charset="-122"/>
                      <a:ea typeface="微软雅黑" panose="020B0503020204020204" pitchFamily="34" charset="-122"/>
                    </a:endParaRPr>
                  </a:p>
                  <a:p>
                    <a:pPr marL="228600" lvl="2" indent="0">
                      <a:spcAft>
                        <a:spcPts val="600"/>
                      </a:spcAft>
                      <a:buNone/>
                    </a:pPr>
                    <a14:m>
                      <m:oMathPara xmlns:m="http://schemas.openxmlformats.org/officeDocument/2006/math">
                        <m:oMathParaPr>
                          <m:jc m:val="centerGroup"/>
                        </m:oMathParaPr>
                        <m:oMath xmlns:m="http://schemas.openxmlformats.org/officeDocument/2006/math">
                          <m:f>
                            <m:fPr>
                              <m:ctrlPr>
                                <a:rPr lang="en-US" altLang="zh-CN" sz="1400" b="0" i="1" smtClean="0">
                                  <a:latin typeface="Cambria Math" panose="02040503050406030204" pitchFamily="18" charset="0"/>
                                  <a:ea typeface="微软雅黑" panose="020B0503020204020204" pitchFamily="34" charset="-122"/>
                                </a:rPr>
                              </m:ctrlPr>
                            </m:fPr>
                            <m:num>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𝑒𝑥𝑝𝑒𝑟𝑡</m:t>
                                  </m:r>
                                </m:e>
                                <m:sub>
                                  <m:r>
                                    <a:rPr lang="en-US" altLang="zh-CN" sz="1400" b="0" i="1" smtClean="0">
                                      <a:latin typeface="Cambria Math" panose="02040503050406030204" pitchFamily="18" charset="0"/>
                                      <a:ea typeface="微软雅黑" panose="020B0503020204020204" pitchFamily="34" charset="-122"/>
                                    </a:rPr>
                                    <m:t>𝑗</m:t>
                                  </m:r>
                                </m:sub>
                              </m:sSub>
                            </m:num>
                            <m:den>
                              <m:sSub>
                                <m:sSubPr>
                                  <m:ctrlPr>
                                    <a:rPr lang="en-US" altLang="zh-CN" sz="1400" b="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𝑒𝑥𝑝𝑒𝑟𝑡</m:t>
                                  </m:r>
                                </m:e>
                                <m:sub>
                                  <m:r>
                                    <a:rPr lang="en-US" altLang="zh-CN" sz="1400" b="0" i="1" smtClean="0">
                                      <a:latin typeface="Cambria Math" panose="02040503050406030204" pitchFamily="18" charset="0"/>
                                      <a:ea typeface="微软雅黑" panose="020B0503020204020204" pitchFamily="34" charset="-122"/>
                                    </a:rPr>
                                    <m:t>𝑎𝑙𝑙</m:t>
                                  </m:r>
                                </m:sub>
                              </m:sSub>
                            </m:den>
                          </m:f>
                          <m:r>
                            <a:rPr lang="zh-CN" altLang="en-US" sz="1400" i="1">
                              <a:latin typeface="Cambria Math" panose="02040503050406030204" pitchFamily="18" charset="0"/>
                              <a:ea typeface="微软雅黑" panose="020B0503020204020204" pitchFamily="34" charset="-122"/>
                            </a:rPr>
                            <m:t>能够</m:t>
                          </m:r>
                          <m:r>
                            <a:rPr lang="zh-CN" altLang="en-US" sz="1400" i="1" smtClean="0">
                              <a:latin typeface="Cambria Math" panose="02040503050406030204" pitchFamily="18" charset="0"/>
                              <a:ea typeface="微软雅黑" panose="020B0503020204020204" pitchFamily="34" charset="-122"/>
                            </a:rPr>
                            <m:t>完成任务</m:t>
                          </m:r>
                          <m:r>
                            <m:rPr>
                              <m:sty m:val="p"/>
                            </m:rPr>
                            <a:rPr lang="en-US" altLang="zh-CN" sz="1400" i="1">
                              <a:latin typeface="Cambria Math" panose="02040503050406030204" pitchFamily="18" charset="0"/>
                              <a:ea typeface="微软雅黑" panose="020B0503020204020204" pitchFamily="34" charset="-122"/>
                            </a:rPr>
                            <m:t>j</m:t>
                          </m:r>
                          <m:r>
                            <a:rPr lang="zh-CN" altLang="en-US" sz="1400" i="1" smtClean="0">
                              <a:latin typeface="Cambria Math" panose="02040503050406030204" pitchFamily="18" charset="0"/>
                              <a:ea typeface="微软雅黑" panose="020B0503020204020204" pitchFamily="34" charset="-122"/>
                            </a:rPr>
                            <m:t>的</m:t>
                          </m:r>
                          <m:r>
                            <a:rPr lang="zh-CN" altLang="en-US" sz="1400" i="1">
                              <a:latin typeface="Cambria Math" panose="02040503050406030204" pitchFamily="18" charset="0"/>
                              <a:ea typeface="微软雅黑" panose="020B0503020204020204" pitchFamily="34" charset="-122"/>
                            </a:rPr>
                            <m:t>专家</m:t>
                          </m:r>
                          <m:r>
                            <a:rPr lang="zh-CN" altLang="en-US" sz="1400" i="1" smtClean="0">
                              <a:latin typeface="Cambria Math" panose="02040503050406030204" pitchFamily="18" charset="0"/>
                              <a:ea typeface="微软雅黑" panose="020B0503020204020204" pitchFamily="34" charset="-122"/>
                            </a:rPr>
                            <m:t>占总专家数的比例</m:t>
                          </m:r>
                        </m:oMath>
                      </m:oMathPara>
                    </a14:m>
                    <a:endParaRPr lang="en-US" altLang="zh-CN" sz="1400" dirty="0">
                      <a:latin typeface="微软雅黑" panose="020B0503020204020204" pitchFamily="34" charset="-122"/>
                      <a:ea typeface="微软雅黑" panose="020B0503020204020204" pitchFamily="34" charset="-122"/>
                    </a:endParaRPr>
                  </a:p>
                  <a:p>
                    <a:pPr lvl="2">
                      <a:lnSpc>
                        <a:spcPct val="120000"/>
                      </a:lnSpc>
                      <a:spcAft>
                        <a:spcPts val="600"/>
                      </a:spcAft>
                    </a:pPr>
                    <a:r>
                      <a:rPr lang="zh-CN" altLang="en-US" dirty="0">
                        <a:latin typeface="微软雅黑" panose="020B0503020204020204" pitchFamily="34" charset="-122"/>
                        <a:ea typeface="微软雅黑" panose="020B0503020204020204" pitchFamily="34" charset="-122"/>
                      </a:rPr>
                      <a:t>总体评价指标：</a:t>
                    </a:r>
                    <a:endParaRPr lang="en-US" altLang="zh-CN" dirty="0">
                      <a:latin typeface="微软雅黑" panose="020B0503020204020204" pitchFamily="34" charset="-122"/>
                      <a:ea typeface="微软雅黑" panose="020B0503020204020204" pitchFamily="34" charset="-122"/>
                    </a:endParaRPr>
                  </a:p>
                  <a:p>
                    <a:pPr marL="228600" lvl="2" indent="0">
                      <a:lnSpc>
                        <a:spcPct val="120000"/>
                      </a:lnSpc>
                      <a:spcAft>
                        <a:spcPts val="600"/>
                      </a:spcAft>
                      <a:buNone/>
                    </a:pPr>
                    <a14:m>
                      <m:oMathPara xmlns:m="http://schemas.openxmlformats.org/officeDocument/2006/math">
                        <m:oMathParaPr>
                          <m:jc m:val="centerGroup"/>
                        </m:oMathParaPr>
                        <m:oMath xmlns:m="http://schemas.openxmlformats.org/officeDocument/2006/math">
                          <m:r>
                            <a:rPr lang="en-US" altLang="zh-CN" sz="1400" i="1" dirty="0" smtClean="0">
                              <a:latin typeface="Cambria Math" panose="02040503050406030204" pitchFamily="18" charset="0"/>
                              <a:ea typeface="微软雅黑" panose="020B0503020204020204" pitchFamily="34" charset="-122"/>
                            </a:rPr>
                            <m:t>𝐸</m:t>
                          </m:r>
                          <m:r>
                            <a:rPr lang="en-US" altLang="zh-CN" sz="1400" i="1" dirty="0">
                              <a:latin typeface="Cambria Math" panose="02040503050406030204" pitchFamily="18" charset="0"/>
                              <a:ea typeface="微软雅黑" panose="020B0503020204020204" pitchFamily="34" charset="-122"/>
                            </a:rPr>
                            <m:t>𝑥𝑝𝑒𝑟𝑡</m:t>
                          </m:r>
                          <m:r>
                            <a:rPr lang="en-US" altLang="zh-CN" sz="1400" b="0" i="1" dirty="0" smtClean="0">
                              <a:latin typeface="Cambria Math" panose="02040503050406030204" pitchFamily="18" charset="0"/>
                              <a:ea typeface="微软雅黑" panose="020B0503020204020204" pitchFamily="34" charset="-122"/>
                            </a:rPr>
                            <m:t> </m:t>
                          </m:r>
                          <m:r>
                            <a:rPr lang="en-US" altLang="zh-CN" sz="1400" i="1" dirty="0">
                              <a:latin typeface="Cambria Math" panose="02040503050406030204" pitchFamily="18" charset="0"/>
                              <a:ea typeface="微软雅黑" panose="020B0503020204020204" pitchFamily="34" charset="-122"/>
                            </a:rPr>
                            <m:t>=</m:t>
                          </m:r>
                          <m:r>
                            <a:rPr lang="zh-CN" altLang="en-US" sz="1400" i="1" dirty="0" smtClean="0">
                              <a:latin typeface="Cambria Math" panose="02040503050406030204" pitchFamily="18" charset="0"/>
                              <a:ea typeface="微软雅黑" panose="020B0503020204020204" pitchFamily="34" charset="-122"/>
                            </a:rPr>
                            <m:t>𝜆</m:t>
                          </m:r>
                          <m:r>
                            <a:rPr lang="en-US" altLang="zh-CN" sz="1400" b="0" i="1" dirty="0" smtClean="0">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𝐸𝑥𝑝𝑒𝑟𝑡</m:t>
                              </m:r>
                            </m:e>
                            <m:sub>
                              <m:r>
                                <a:rPr lang="en-US" altLang="zh-CN" sz="1400" i="1">
                                  <a:latin typeface="Cambria Math" panose="02040503050406030204" pitchFamily="18" charset="0"/>
                                  <a:ea typeface="微软雅黑" panose="020B0503020204020204" pitchFamily="34" charset="-122"/>
                                </a:rPr>
                                <m:t>𝑃𝑟𝑜𝑓𝑖𝑐𝑖𝑒𝑛𝑐𝑦</m:t>
                              </m:r>
                            </m:sub>
                          </m:sSub>
                          <m:r>
                            <a:rPr lang="en-US" altLang="zh-CN" sz="1400" i="1">
                              <a:latin typeface="Cambria Math" panose="02040503050406030204" pitchFamily="18" charset="0"/>
                              <a:ea typeface="微软雅黑" panose="020B0503020204020204" pitchFamily="34" charset="-122"/>
                            </a:rPr>
                            <m:t>+</m:t>
                          </m:r>
                          <m:r>
                            <a:rPr lang="zh-CN" altLang="en-US" sz="1400" i="1">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1−</m:t>
                          </m:r>
                          <m:r>
                            <a:rPr lang="zh-CN" altLang="en-US" sz="1400" i="1" dirty="0">
                              <a:latin typeface="Cambria Math" panose="02040503050406030204" pitchFamily="18" charset="0"/>
                              <a:ea typeface="微软雅黑" panose="020B0503020204020204" pitchFamily="34" charset="-122"/>
                            </a:rPr>
                            <m:t>𝜆</m:t>
                          </m:r>
                          <m:r>
                            <a:rPr lang="zh-CN" altLang="en-US" sz="1400" i="1" dirty="0" smtClean="0">
                              <a:latin typeface="Cambria Math" panose="02040503050406030204" pitchFamily="18" charset="0"/>
                              <a:ea typeface="微软雅黑" panose="020B0503020204020204" pitchFamily="34" charset="-122"/>
                            </a:rPr>
                            <m:t>）</m:t>
                          </m:r>
                          <m:r>
                            <a:rPr lang="zh-CN" altLang="en-US" sz="1400" i="1" smtClean="0">
                              <a:latin typeface="Cambria Math" panose="02040503050406030204" pitchFamily="18" charset="0"/>
                              <a:ea typeface="微软雅黑" panose="020B0503020204020204" pitchFamily="34" charset="-122"/>
                            </a:rPr>
                            <m:t>×</m:t>
                          </m:r>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𝐸𝑥𝑝𝑒𝑟𝑡</m:t>
                              </m:r>
                            </m:e>
                            <m:sub>
                              <m:r>
                                <a:rPr lang="en-US" altLang="zh-CN" sz="1400" i="1">
                                  <a:latin typeface="Cambria Math" panose="02040503050406030204" pitchFamily="18" charset="0"/>
                                  <a:ea typeface="微软雅黑" panose="020B0503020204020204" pitchFamily="34" charset="-122"/>
                                </a:rPr>
                                <m:t>𝑠𝑐𝑎𝑟𝑐𝑖𝑡𝑦</m:t>
                              </m:r>
                            </m:sub>
                          </m:sSub>
                        </m:oMath>
                      </m:oMathPara>
                    </a14:m>
                    <a:endParaRPr lang="en-US" altLang="zh-CN" i="1" dirty="0">
                      <a:latin typeface="微软雅黑" panose="020B0503020204020204" pitchFamily="34" charset="-122"/>
                      <a:ea typeface="微软雅黑" panose="020B0503020204020204" pitchFamily="34" charset="-122"/>
                    </a:endParaRPr>
                  </a:p>
                </p:txBody>
              </p:sp>
            </mc:Choice>
            <mc:Fallback xmlns="">
              <p:sp>
                <p:nvSpPr>
                  <p:cNvPr id="12" name="HeadingWithBodyText 23">
                    <a:extLst>
                      <a:ext uri="{FF2B5EF4-FFF2-40B4-BE49-F238E27FC236}">
                        <a16:creationId xmlns:a16="http://schemas.microsoft.com/office/drawing/2014/main" id="{35FCEAA2-16E5-47FB-B35D-C781F51465EB}"/>
                      </a:ext>
                    </a:extLst>
                  </p:cNvPr>
                  <p:cNvSpPr txBox="1">
                    <a:spLocks noRot="1" noChangeAspect="1" noMove="1" noResize="1" noEditPoints="1" noAdjustHandles="1" noChangeArrowheads="1" noChangeShapeType="1" noTextEdit="1"/>
                  </p:cNvSpPr>
                  <p:nvPr>
                    <p:custDataLst>
                      <p:tags r:id="rId9"/>
                    </p:custDataLst>
                  </p:nvPr>
                </p:nvSpPr>
                <p:spPr>
                  <a:xfrm>
                    <a:off x="522399" y="1714254"/>
                    <a:ext cx="5130447" cy="4817126"/>
                  </a:xfrm>
                  <a:prstGeom prst="rect">
                    <a:avLst/>
                  </a:prstGeom>
                  <a:blipFill>
                    <a:blip r:embed="rId10"/>
                    <a:stretch>
                      <a:fillRect l="-2140" t="-759" r="-1427"/>
                    </a:stretch>
                  </a:blipFill>
                </p:spPr>
                <p:txBody>
                  <a:bodyPr/>
                  <a:lstStyle/>
                  <a:p>
                    <a:r>
                      <a:rPr lang="zh-CN" altLang="en-US">
                        <a:noFill/>
                      </a:rPr>
                      <a:t> </a:t>
                    </a:r>
                  </a:p>
                </p:txBody>
              </p:sp>
            </mc:Fallback>
          </mc:AlternateContent>
          <p:sp>
            <p:nvSpPr>
              <p:cNvPr id="17" name="文本框 16">
                <a:extLst>
                  <a:ext uri="{FF2B5EF4-FFF2-40B4-BE49-F238E27FC236}">
                    <a16:creationId xmlns:a16="http://schemas.microsoft.com/office/drawing/2014/main" id="{CA36249E-0F16-4DE7-B286-1EA93507DBB8}"/>
                  </a:ext>
                </a:extLst>
              </p:cNvPr>
              <p:cNvSpPr txBox="1"/>
              <p:nvPr/>
            </p:nvSpPr>
            <p:spPr>
              <a:xfrm>
                <a:off x="9208363" y="1509906"/>
                <a:ext cx="2300579" cy="1621598"/>
              </a:xfrm>
              <a:prstGeom prst="rect">
                <a:avLst/>
              </a:prstGeom>
              <a:noFill/>
              <a:ln w="6350">
                <a:noFill/>
                <a:miter lim="800000"/>
              </a:ln>
            </p:spPr>
            <p:txBody>
              <a:bodyPr wrap="square">
                <a:spAutoFit/>
              </a:bodyPr>
              <a:lstStyle/>
              <a:p>
                <a:pPr lvl="1">
                  <a:lnSpc>
                    <a:spcPct val="120000"/>
                  </a:lnSpc>
                  <a:spcAft>
                    <a:spcPts val="600"/>
                  </a:spcAft>
                </a:pPr>
                <a:r>
                  <a:rPr lang="zh-CN" altLang="en-US" sz="1400" dirty="0">
                    <a:latin typeface="微软雅黑" panose="020B0503020204020204" pitchFamily="34" charset="-122"/>
                    <a:ea typeface="微软雅黑" panose="020B0503020204020204" pitchFamily="34" charset="-122"/>
                    <a:cs typeface="Arial" panose="020B0604020202020204" pitchFamily="34" charset="0"/>
                  </a:rPr>
                  <a:t>备注：为了方便可视化，将所有</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999999</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的任务擅长度置为</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0.1</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，满擅长度为</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1.6</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，此处仅计算了前</a:t>
                </a:r>
                <a:r>
                  <a:rPr lang="en-US" altLang="zh-CN" sz="1400" dirty="0">
                    <a:latin typeface="微软雅黑" panose="020B0503020204020204" pitchFamily="34" charset="-122"/>
                    <a:ea typeface="微软雅黑" panose="020B0503020204020204" pitchFamily="34" charset="-122"/>
                    <a:cs typeface="Arial" panose="020B0604020202020204" pitchFamily="34" charset="0"/>
                  </a:rPr>
                  <a:t>10</a:t>
                </a:r>
                <a:r>
                  <a:rPr lang="zh-CN" altLang="en-US" sz="1400" dirty="0">
                    <a:latin typeface="微软雅黑" panose="020B0503020204020204" pitchFamily="34" charset="-122"/>
                    <a:ea typeface="微软雅黑" panose="020B0503020204020204" pitchFamily="34" charset="-122"/>
                    <a:cs typeface="Arial" panose="020B0604020202020204" pitchFamily="34" charset="0"/>
                  </a:rPr>
                  <a:t>个专家的擅长度。</a:t>
                </a:r>
                <a:endParaRPr lang="en-US" altLang="zh-CN" sz="1400" dirty="0">
                  <a:latin typeface="微软雅黑" panose="020B0503020204020204" pitchFamily="34" charset="-122"/>
                  <a:ea typeface="微软雅黑" panose="020B0503020204020204" pitchFamily="34" charset="-122"/>
                  <a:cs typeface="Arial" panose="020B0604020202020204" pitchFamily="34" charset="0"/>
                </a:endParaRPr>
              </a:p>
            </p:txBody>
          </p:sp>
        </p:grpSp>
        <p:pic>
          <p:nvPicPr>
            <p:cNvPr id="16" name="CustomIcon">
              <a:extLst>
                <a:ext uri="{FF2B5EF4-FFF2-40B4-BE49-F238E27FC236}">
                  <a16:creationId xmlns:a16="http://schemas.microsoft.com/office/drawing/2014/main" id="{3806B71E-3F1F-43CA-8AD8-E8F235160882}"/>
                </a:ext>
              </a:extLst>
            </p:cNvPr>
            <p:cNvPicPr>
              <a:picLocks noChangeAspect="1"/>
            </p:cNvPicPr>
            <p:nvPr>
              <p:custDataLst>
                <p:tags r:id="rId1"/>
              </p:custDataLst>
            </p:nvPr>
          </p:nvPicPr>
          <p:blipFill>
            <a:blip r:embed="rId11" cstate="email">
              <a:extLst>
                <a:ext uri="{28A0092B-C50C-407E-A947-70E740481C1C}">
                  <a14:useLocalDpi xmlns:a14="http://schemas.microsoft.com/office/drawing/2010/main"/>
                </a:ext>
                <a:ext uri="{96DAC541-7B7A-43D3-8B79-37D633B846F1}">
                  <asvg:svgBlip xmlns:asvg="http://schemas.microsoft.com/office/drawing/2016/SVG/main" r:embed="rId12"/>
                </a:ext>
              </a:extLst>
            </a:blip>
            <a:stretch>
              <a:fillRect/>
            </a:stretch>
          </p:blipFill>
          <p:spPr>
            <a:xfrm>
              <a:off x="6666939" y="1847971"/>
              <a:ext cx="598240" cy="598240"/>
            </a:xfrm>
            <a:prstGeom prst="rect">
              <a:avLst/>
            </a:prstGeom>
          </p:spPr>
        </p:pic>
      </p:grpSp>
    </p:spTree>
    <p:extLst>
      <p:ext uri="{BB962C8B-B14F-4D97-AF65-F5344CB8AC3E}">
        <p14:creationId xmlns:p14="http://schemas.microsoft.com/office/powerpoint/2010/main" val="9450564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 name="HeadingWithBodyText 23">
            <a:extLst>
              <a:ext uri="{FF2B5EF4-FFF2-40B4-BE49-F238E27FC236}">
                <a16:creationId xmlns:a16="http://schemas.microsoft.com/office/drawing/2014/main" id="{7AEFCA80-74A3-47F2-B149-0A2E4A830A01}"/>
              </a:ext>
            </a:extLst>
          </p:cNvPr>
          <p:cNvSpPr txBox="1"/>
          <p:nvPr>
            <p:custDataLst>
              <p:tags r:id="rId1"/>
            </p:custDataLst>
          </p:nvPr>
        </p:nvSpPr>
        <p:spPr>
          <a:xfrm>
            <a:off x="554735" y="1597546"/>
            <a:ext cx="3465576" cy="4749986"/>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lnSpc>
                <a:spcPct val="120000"/>
              </a:lnSpc>
              <a:spcAft>
                <a:spcPts val="600"/>
              </a:spcAft>
            </a:pPr>
            <a:r>
              <a:rPr lang="zh-CN" altLang="en-US" b="1" dirty="0">
                <a:latin typeface="微软雅黑" panose="020B0503020204020204" pitchFamily="34" charset="-122"/>
                <a:ea typeface="微软雅黑" panose="020B0503020204020204" pitchFamily="34" charset="-122"/>
              </a:rPr>
              <a:t>专家能力成长模块理念：</a:t>
            </a:r>
            <a:r>
              <a:rPr lang="zh-CN" altLang="en-US" dirty="0">
                <a:latin typeface="微软雅黑" panose="020B0503020204020204" pitchFamily="34" charset="-122"/>
                <a:ea typeface="微软雅黑" panose="020B0503020204020204" pitchFamily="34" charset="-122"/>
              </a:rPr>
              <a:t>根据专家能力评价模块和专家能力交互模块得到的结果，对专家进行</a:t>
            </a:r>
            <a:r>
              <a:rPr lang="zh-CN" altLang="en-US" b="1" dirty="0">
                <a:solidFill>
                  <a:srgbClr val="FF6A00"/>
                </a:solidFill>
              </a:rPr>
              <a:t>短期和长期的能力成长路径设计</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marL="3175" lvl="1" indent="0">
              <a:lnSpc>
                <a:spcPct val="120000"/>
              </a:lnSpc>
              <a:spcAft>
                <a:spcPts val="600"/>
              </a:spcAft>
              <a:buNone/>
            </a:pPr>
            <a:endParaRPr lang="en-US" altLang="zh-CN" dirty="0">
              <a:latin typeface="微软雅黑" panose="020B0503020204020204" pitchFamily="34" charset="-122"/>
              <a:ea typeface="微软雅黑" panose="020B0503020204020204" pitchFamily="34" charset="-122"/>
            </a:endParaRPr>
          </a:p>
          <a:p>
            <a:pPr lvl="1">
              <a:lnSpc>
                <a:spcPct val="120000"/>
              </a:lnSpc>
              <a:spcAft>
                <a:spcPts val="600"/>
              </a:spcAft>
            </a:pPr>
            <a:r>
              <a:rPr lang="zh-CN" altLang="en-US" b="1" dirty="0">
                <a:latin typeface="微软雅黑" panose="020B0503020204020204" pitchFamily="34" charset="-122"/>
                <a:ea typeface="微软雅黑" panose="020B0503020204020204" pitchFamily="34" charset="-122"/>
              </a:rPr>
              <a:t>专家能力成长模块提升路径：</a:t>
            </a:r>
            <a:endParaRPr lang="en-US" altLang="zh-CN" b="1" dirty="0">
              <a:latin typeface="微软雅黑" panose="020B0503020204020204" pitchFamily="34" charset="-122"/>
              <a:ea typeface="微软雅黑" panose="020B0503020204020204" pitchFamily="34" charset="-122"/>
            </a:endParaRPr>
          </a:p>
          <a:p>
            <a:pPr lvl="2">
              <a:lnSpc>
                <a:spcPct val="120000"/>
              </a:lnSpc>
              <a:spcAft>
                <a:spcPts val="600"/>
              </a:spcAft>
            </a:pPr>
            <a:r>
              <a:rPr lang="zh-CN" altLang="en-US" dirty="0">
                <a:latin typeface="微软雅黑" panose="020B0503020204020204" pitchFamily="34" charset="-122"/>
                <a:ea typeface="微软雅黑" panose="020B0503020204020204" pitchFamily="34" charset="-122"/>
              </a:rPr>
              <a:t>工作分配：</a:t>
            </a:r>
            <a:r>
              <a:rPr lang="zh-CN" altLang="en-US" b="1" dirty="0">
                <a:solidFill>
                  <a:srgbClr val="FF6A00"/>
                </a:solidFill>
              </a:rPr>
              <a:t>根据专家交互系统中专家提交的需求</a:t>
            </a:r>
            <a:r>
              <a:rPr lang="zh-CN" altLang="en-US" dirty="0">
                <a:latin typeface="微软雅黑" panose="020B0503020204020204" pitchFamily="34" charset="-122"/>
                <a:ea typeface="微软雅黑" panose="020B0503020204020204" pitchFamily="34" charset="-122"/>
              </a:rPr>
              <a:t>，在服务调度算法中加入分配约束，如果有专家所选择的任务项，以一定</a:t>
            </a:r>
            <a:r>
              <a:rPr lang="zh-CN" altLang="en-US" b="1" dirty="0">
                <a:solidFill>
                  <a:srgbClr val="FF6A00"/>
                </a:solidFill>
              </a:rPr>
              <a:t>优先级</a:t>
            </a:r>
            <a:r>
              <a:rPr lang="zh-CN" altLang="en-US" dirty="0">
                <a:latin typeface="微软雅黑" panose="020B0503020204020204" pitchFamily="34" charset="-122"/>
                <a:ea typeface="微软雅黑" panose="020B0503020204020204" pitchFamily="34" charset="-122"/>
              </a:rPr>
              <a:t>优先分配给专家。</a:t>
            </a:r>
            <a:endParaRPr lang="en-US" altLang="zh-CN" dirty="0">
              <a:latin typeface="微软雅黑" panose="020B0503020204020204" pitchFamily="34" charset="-122"/>
              <a:ea typeface="微软雅黑" panose="020B0503020204020204" pitchFamily="34" charset="-122"/>
            </a:endParaRPr>
          </a:p>
          <a:p>
            <a:pPr lvl="2">
              <a:lnSpc>
                <a:spcPct val="120000"/>
              </a:lnSpc>
              <a:spcAft>
                <a:spcPts val="600"/>
              </a:spcAft>
            </a:pPr>
            <a:r>
              <a:rPr lang="zh-CN" altLang="en-US" dirty="0">
                <a:latin typeface="微软雅黑" panose="020B0503020204020204" pitchFamily="34" charset="-122"/>
                <a:ea typeface="微软雅黑" panose="020B0503020204020204" pitchFamily="34" charset="-122"/>
              </a:rPr>
              <a:t>工作培训：在算法之外，进行适当的工作培训，帮助专家快速成长。</a:t>
            </a:r>
            <a:endParaRPr lang="en-US" altLang="zh-CN" dirty="0">
              <a:latin typeface="微软雅黑" panose="020B0503020204020204" pitchFamily="34" charset="-122"/>
              <a:ea typeface="微软雅黑" panose="020B0503020204020204" pitchFamily="34" charset="-122"/>
            </a:endParaRPr>
          </a:p>
          <a:p>
            <a:pPr marL="228600" lvl="2" indent="0">
              <a:lnSpc>
                <a:spcPct val="120000"/>
              </a:lnSpc>
              <a:spcAft>
                <a:spcPts val="600"/>
              </a:spcAft>
              <a:buNone/>
            </a:pPr>
            <a:endParaRPr lang="en-US" altLang="zh-CN" dirty="0">
              <a:latin typeface="微软雅黑" panose="020B0503020204020204" pitchFamily="34" charset="-122"/>
              <a:ea typeface="微软雅黑" panose="020B0503020204020204" pitchFamily="34" charset="-122"/>
            </a:endParaRPr>
          </a:p>
          <a:p>
            <a:pPr marL="228600" lvl="2" indent="0">
              <a:lnSpc>
                <a:spcPct val="120000"/>
              </a:lnSpc>
              <a:spcAft>
                <a:spcPts val="600"/>
              </a:spcAft>
              <a:buNone/>
            </a:pPr>
            <a:endParaRPr lang="en-US" altLang="zh-CN" dirty="0">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E1D985EC-D674-46A8-A067-08B909B65ED3}"/>
              </a:ext>
            </a:extLst>
          </p:cNvPr>
          <p:cNvGrpSpPr/>
          <p:nvPr/>
        </p:nvGrpSpPr>
        <p:grpSpPr>
          <a:xfrm>
            <a:off x="4427337" y="1496737"/>
            <a:ext cx="7405618" cy="4717481"/>
            <a:chOff x="4427337" y="1496737"/>
            <a:chExt cx="7405618" cy="4717481"/>
          </a:xfrm>
        </p:grpSpPr>
        <p:sp>
          <p:nvSpPr>
            <p:cNvPr id="22" name="TextBox 26">
              <a:extLst>
                <a:ext uri="{FF2B5EF4-FFF2-40B4-BE49-F238E27FC236}">
                  <a16:creationId xmlns:a16="http://schemas.microsoft.com/office/drawing/2014/main" id="{25C5D815-93C9-4BE3-BD1F-4CB864561743}"/>
                </a:ext>
              </a:extLst>
            </p:cNvPr>
            <p:cNvSpPr txBox="1">
              <a:spLocks/>
            </p:cNvSpPr>
            <p:nvPr/>
          </p:nvSpPr>
          <p:spPr>
            <a:xfrm>
              <a:off x="9541940" y="1886486"/>
              <a:ext cx="1943353" cy="307777"/>
            </a:xfrm>
            <a:prstGeom prst="rect">
              <a:avLst/>
            </a:prstGeom>
          </p:spPr>
          <p:txBody>
            <a:bodyPr vert="horz" wrap="square" lIns="0" tIns="0" rIns="0" bIns="0" rtlCol="0" anchor="b" anchorCtr="0">
              <a:spAutoFit/>
            </a:bodyPr>
            <a:lstStyle>
              <a:defPPr>
                <a:defRPr lang="en-US"/>
              </a:defPPr>
              <a:lvl1pPr marL="0" lvl="0" indent="0" defTabSz="895350" eaLnBrk="1" hangingPunct="1">
                <a:buClr>
                  <a:schemeClr val="tx2"/>
                </a:buClr>
                <a:defRPr b="1" baseline="0">
                  <a:solidFill>
                    <a:schemeClr val="accent3"/>
                  </a:solidFill>
                  <a:latin typeface="+mn-lt"/>
                  <a:ea typeface="华文楷体" panose="02010600040101010101" pitchFamily="2" charset="-122"/>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tx1"/>
                </a:buClr>
              </a:pPr>
              <a:r>
                <a:rPr lang="en-US" altLang="zh-CN" sz="2000" b="0" dirty="0">
                  <a:solidFill>
                    <a:schemeClr val="tx1"/>
                  </a:solidFill>
                  <a:latin typeface="Roboto"/>
                  <a:ea typeface="+mn-ea"/>
                </a:rPr>
                <a:t>Quarter </a:t>
              </a:r>
              <a:r>
                <a:rPr lang="en-US" sz="1837" b="0" dirty="0">
                  <a:solidFill>
                    <a:schemeClr val="tx1"/>
                  </a:solidFill>
                  <a:ea typeface="DFKai-SB" panose="03000509000000000000" pitchFamily="65" charset="-120"/>
                </a:rPr>
                <a:t> 3</a:t>
              </a:r>
              <a:endParaRPr lang="en-US" sz="1837" b="0" dirty="0">
                <a:solidFill>
                  <a:schemeClr val="tx1"/>
                </a:solidFill>
              </a:endParaRPr>
            </a:p>
          </p:txBody>
        </p:sp>
        <p:sp>
          <p:nvSpPr>
            <p:cNvPr id="23" name="TextBox 27">
              <a:extLst>
                <a:ext uri="{FF2B5EF4-FFF2-40B4-BE49-F238E27FC236}">
                  <a16:creationId xmlns:a16="http://schemas.microsoft.com/office/drawing/2014/main" id="{F0D2B429-3684-44A0-A1F1-7C7D9946156A}"/>
                </a:ext>
              </a:extLst>
            </p:cNvPr>
            <p:cNvSpPr txBox="1"/>
            <p:nvPr/>
          </p:nvSpPr>
          <p:spPr>
            <a:xfrm>
              <a:off x="5434246" y="2622469"/>
              <a:ext cx="1895648" cy="307777"/>
            </a:xfrm>
            <a:prstGeom prst="rect">
              <a:avLst/>
            </a:prstGeom>
          </p:spPr>
          <p:txBody>
            <a:bodyPr vert="horz" wrap="square" lIns="0" tIns="0" rIns="0" bIns="0" rtlCol="0" anchor="b"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tx1"/>
                </a:buClr>
              </a:pPr>
              <a:r>
                <a:rPr lang="en-US" altLang="zh-CN" sz="2000" b="0" i="0" u="none" strike="noStrike" dirty="0">
                  <a:effectLst/>
                  <a:latin typeface="Roboto"/>
                </a:rPr>
                <a:t>Quarter</a:t>
              </a:r>
              <a:r>
                <a:rPr lang="en-US" altLang="zh-CN" sz="1837" dirty="0">
                  <a:ea typeface="DFKai-SB" panose="03000509000000000000" pitchFamily="65" charset="-120"/>
                </a:rPr>
                <a:t> </a:t>
              </a:r>
              <a:r>
                <a:rPr lang="en-US" sz="1837" dirty="0">
                  <a:ea typeface="DFKai-SB" panose="03000509000000000000" pitchFamily="65" charset="-120"/>
                </a:rPr>
                <a:t>1</a:t>
              </a:r>
            </a:p>
          </p:txBody>
        </p:sp>
        <p:sp>
          <p:nvSpPr>
            <p:cNvPr id="24" name="TextBox 28">
              <a:extLst>
                <a:ext uri="{FF2B5EF4-FFF2-40B4-BE49-F238E27FC236}">
                  <a16:creationId xmlns:a16="http://schemas.microsoft.com/office/drawing/2014/main" id="{39FD6A4A-1672-4F83-8F00-8921149D083D}"/>
                </a:ext>
              </a:extLst>
            </p:cNvPr>
            <p:cNvSpPr txBox="1"/>
            <p:nvPr/>
          </p:nvSpPr>
          <p:spPr>
            <a:xfrm>
              <a:off x="7430859" y="2246855"/>
              <a:ext cx="1895648" cy="307777"/>
            </a:xfrm>
            <a:prstGeom prst="rect">
              <a:avLst/>
            </a:prstGeom>
          </p:spPr>
          <p:txBody>
            <a:bodyPr vert="horz" wrap="square" lIns="0" tIns="0" rIns="0" bIns="0" rtlCol="0" anchor="b" anchorCtr="0">
              <a:spAutoFit/>
            </a:bodyPr>
            <a:lstStyle>
              <a:lvl1pPr marL="0" lvl="0" indent="0" defTabSz="895350" eaLnBrk="1" hangingPunct="1">
                <a:buClr>
                  <a:schemeClr val="tx2"/>
                </a:buClr>
                <a:defRPr baseline="0">
                  <a:latin typeface="+mn-lt"/>
                </a:defRPr>
              </a:lvl1pPr>
              <a:lvl2pPr marL="193675" lvl="1" indent="-192088" defTabSz="895350" eaLnBrk="1" hangingPunct="1">
                <a:buClr>
                  <a:schemeClr val="tx2"/>
                </a:buClr>
                <a:buSzPct val="125000"/>
                <a:buFont typeface="Arial" charset="0"/>
                <a:buChar char="▪"/>
                <a:defRPr baseline="0">
                  <a:latin typeface="+mn-lt"/>
                </a:defRPr>
              </a:lvl2pPr>
              <a:lvl3pPr marL="457200" lvl="2" indent="-261938" defTabSz="895350" eaLnBrk="1" hangingPunct="1">
                <a:buClr>
                  <a:schemeClr val="tx2"/>
                </a:buClr>
                <a:buSzPct val="120000"/>
                <a:buFont typeface="Arial" charset="0"/>
                <a:buChar char="–"/>
                <a:defRPr baseline="0">
                  <a:latin typeface="+mn-lt"/>
                </a:defRPr>
              </a:lvl3pPr>
              <a:lvl4pPr marL="614363" lvl="3" indent="-155575" defTabSz="895350" eaLnBrk="1" hangingPunct="1">
                <a:buClr>
                  <a:schemeClr val="tx2"/>
                </a:buClr>
                <a:buSzPct val="120000"/>
                <a:buFont typeface="Arial" charset="0"/>
                <a:buChar char="▫"/>
                <a:defRPr baseline="0">
                  <a:latin typeface="+mn-lt"/>
                </a:defRPr>
              </a:lvl4pPr>
              <a:lvl5pPr marL="749808" lvl="4" indent="-130175" defTabSz="895350" eaLnBrk="1" hangingPunct="1">
                <a:buClr>
                  <a:schemeClr val="tx2"/>
                </a:buClr>
                <a:buSzPct val="89000"/>
                <a:buFont typeface="Arial" charset="0"/>
                <a:buChar char="-"/>
                <a:defRPr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a:buClr>
                  <a:schemeClr val="tx1"/>
                </a:buClr>
              </a:pPr>
              <a:r>
                <a:rPr lang="en-US" altLang="zh-CN" sz="2000" b="0" i="0" u="none" strike="noStrike" dirty="0">
                  <a:effectLst/>
                  <a:latin typeface="Roboto"/>
                </a:rPr>
                <a:t>Quarter</a:t>
              </a:r>
              <a:r>
                <a:rPr lang="en-US" altLang="zh-CN" sz="1837" dirty="0">
                  <a:ea typeface="DFKai-SB" panose="03000509000000000000" pitchFamily="65" charset="-120"/>
                </a:rPr>
                <a:t> </a:t>
              </a:r>
              <a:r>
                <a:rPr lang="en-US" sz="1837" dirty="0">
                  <a:ea typeface="DFKai-SB" panose="03000509000000000000" pitchFamily="65" charset="-120"/>
                </a:rPr>
                <a:t> 2</a:t>
              </a:r>
            </a:p>
          </p:txBody>
        </p:sp>
        <p:sp>
          <p:nvSpPr>
            <p:cNvPr id="31" name="Freeform 3">
              <a:extLst>
                <a:ext uri="{FF2B5EF4-FFF2-40B4-BE49-F238E27FC236}">
                  <a16:creationId xmlns:a16="http://schemas.microsoft.com/office/drawing/2014/main" id="{E753E626-F766-4DF3-B608-0B2758A53D4D}"/>
                </a:ext>
              </a:extLst>
            </p:cNvPr>
            <p:cNvSpPr>
              <a:spLocks/>
            </p:cNvSpPr>
            <p:nvPr/>
          </p:nvSpPr>
          <p:spPr bwMode="auto">
            <a:xfrm rot="16200000" flipH="1" flipV="1">
              <a:off x="9030541" y="1900087"/>
              <a:ext cx="380822" cy="596106"/>
            </a:xfrm>
            <a:custGeom>
              <a:avLst/>
              <a:gdLst>
                <a:gd name="T0" fmla="*/ 278780 w 697"/>
                <a:gd name="T1" fmla="*/ 0 h 1024"/>
                <a:gd name="T2" fmla="*/ 0 w 697"/>
                <a:gd name="T3" fmla="*/ 335645 h 1024"/>
                <a:gd name="T4" fmla="*/ 278780 w 697"/>
                <a:gd name="T5" fmla="*/ 673695 h 1024"/>
                <a:gd name="T6" fmla="*/ 278780 w 697"/>
                <a:gd name="T7" fmla="*/ 487226 h 1024"/>
                <a:gd name="T8" fmla="*/ 327102 w 697"/>
                <a:gd name="T9" fmla="*/ 492038 h 1024"/>
                <a:gd name="T10" fmla="*/ 375424 w 697"/>
                <a:gd name="T11" fmla="*/ 500459 h 1024"/>
                <a:gd name="T12" fmla="*/ 422507 w 697"/>
                <a:gd name="T13" fmla="*/ 514896 h 1024"/>
                <a:gd name="T14" fmla="*/ 468351 w 697"/>
                <a:gd name="T15" fmla="*/ 532941 h 1024"/>
                <a:gd name="T16" fmla="*/ 512956 w 697"/>
                <a:gd name="T17" fmla="*/ 554596 h 1024"/>
                <a:gd name="T18" fmla="*/ 556322 w 697"/>
                <a:gd name="T19" fmla="*/ 583468 h 1024"/>
                <a:gd name="T20" fmla="*/ 598449 w 697"/>
                <a:gd name="T21" fmla="*/ 614747 h 1024"/>
                <a:gd name="T22" fmla="*/ 636859 w 697"/>
                <a:gd name="T23" fmla="*/ 650838 h 1024"/>
                <a:gd name="T24" fmla="*/ 672790 w 697"/>
                <a:gd name="T25" fmla="*/ 690538 h 1024"/>
                <a:gd name="T26" fmla="*/ 707483 w 697"/>
                <a:gd name="T27" fmla="*/ 732644 h 1024"/>
                <a:gd name="T28" fmla="*/ 738459 w 697"/>
                <a:gd name="T29" fmla="*/ 779562 h 1024"/>
                <a:gd name="T30" fmla="*/ 766956 w 697"/>
                <a:gd name="T31" fmla="*/ 828886 h 1024"/>
                <a:gd name="T32" fmla="*/ 790498 w 697"/>
                <a:gd name="T33" fmla="*/ 880616 h 1024"/>
                <a:gd name="T34" fmla="*/ 811561 w 697"/>
                <a:gd name="T35" fmla="*/ 935955 h 1024"/>
                <a:gd name="T36" fmla="*/ 828907 w 697"/>
                <a:gd name="T37" fmla="*/ 992498 h 1024"/>
                <a:gd name="T38" fmla="*/ 843776 w 697"/>
                <a:gd name="T39" fmla="*/ 1050243 h 1024"/>
                <a:gd name="T40" fmla="*/ 853688 w 697"/>
                <a:gd name="T41" fmla="*/ 1109191 h 1024"/>
                <a:gd name="T42" fmla="*/ 859883 w 697"/>
                <a:gd name="T43" fmla="*/ 1169343 h 1024"/>
                <a:gd name="T44" fmla="*/ 862361 w 697"/>
                <a:gd name="T45" fmla="*/ 1230697 h 1024"/>
                <a:gd name="T46" fmla="*/ 861122 w 697"/>
                <a:gd name="T47" fmla="*/ 1158515 h 1024"/>
                <a:gd name="T48" fmla="*/ 857405 w 697"/>
                <a:gd name="T49" fmla="*/ 1087537 h 1024"/>
                <a:gd name="T50" fmla="*/ 851210 w 697"/>
                <a:gd name="T51" fmla="*/ 1017761 h 1024"/>
                <a:gd name="T52" fmla="*/ 841298 w 697"/>
                <a:gd name="T53" fmla="*/ 947986 h 1024"/>
                <a:gd name="T54" fmla="*/ 828907 w 697"/>
                <a:gd name="T55" fmla="*/ 880616 h 1024"/>
                <a:gd name="T56" fmla="*/ 815278 w 697"/>
                <a:gd name="T57" fmla="*/ 814450 h 1024"/>
                <a:gd name="T58" fmla="*/ 796693 w 697"/>
                <a:gd name="T59" fmla="*/ 749486 h 1024"/>
                <a:gd name="T60" fmla="*/ 778107 w 697"/>
                <a:gd name="T61" fmla="*/ 686929 h 1024"/>
                <a:gd name="T62" fmla="*/ 755805 w 697"/>
                <a:gd name="T63" fmla="*/ 627980 h 1024"/>
                <a:gd name="T64" fmla="*/ 732263 w 697"/>
                <a:gd name="T65" fmla="*/ 570235 h 1024"/>
                <a:gd name="T66" fmla="*/ 706244 w 697"/>
                <a:gd name="T67" fmla="*/ 516099 h 1024"/>
                <a:gd name="T68" fmla="*/ 677746 w 697"/>
                <a:gd name="T69" fmla="*/ 465572 h 1024"/>
                <a:gd name="T70" fmla="*/ 649249 w 697"/>
                <a:gd name="T71" fmla="*/ 418654 h 1024"/>
                <a:gd name="T72" fmla="*/ 617034 w 697"/>
                <a:gd name="T73" fmla="*/ 374142 h 1024"/>
                <a:gd name="T74" fmla="*/ 583580 w 697"/>
                <a:gd name="T75" fmla="*/ 334442 h 1024"/>
                <a:gd name="T76" fmla="*/ 548888 w 697"/>
                <a:gd name="T77" fmla="*/ 298351 h 1024"/>
                <a:gd name="T78" fmla="*/ 511717 w 697"/>
                <a:gd name="T79" fmla="*/ 267072 h 1024"/>
                <a:gd name="T80" fmla="*/ 475785 w 697"/>
                <a:gd name="T81" fmla="*/ 239402 h 1024"/>
                <a:gd name="T82" fmla="*/ 437376 w 697"/>
                <a:gd name="T83" fmla="*/ 216545 h 1024"/>
                <a:gd name="T84" fmla="*/ 398966 w 697"/>
                <a:gd name="T85" fmla="*/ 198500 h 1024"/>
                <a:gd name="T86" fmla="*/ 359317 w 697"/>
                <a:gd name="T87" fmla="*/ 185266 h 1024"/>
                <a:gd name="T88" fmla="*/ 319668 w 697"/>
                <a:gd name="T89" fmla="*/ 175642 h 1024"/>
                <a:gd name="T90" fmla="*/ 278780 w 697"/>
                <a:gd name="T91" fmla="*/ 170830 h 1024"/>
                <a:gd name="T92" fmla="*/ 278780 w 697"/>
                <a:gd name="T93" fmla="*/ 0 h 1024"/>
                <a:gd name="T94" fmla="*/ 0 60000 65536"/>
                <a:gd name="T95" fmla="*/ 0 60000 65536"/>
                <a:gd name="T96" fmla="*/ 0 60000 65536"/>
                <a:gd name="T97" fmla="*/ 0 60000 65536"/>
                <a:gd name="T98" fmla="*/ 0 60000 65536"/>
                <a:gd name="T99" fmla="*/ 0 60000 65536"/>
                <a:gd name="T100" fmla="*/ 0 60000 65536"/>
                <a:gd name="T101" fmla="*/ 0 60000 65536"/>
                <a:gd name="T102" fmla="*/ 0 60000 65536"/>
                <a:gd name="T103" fmla="*/ 0 60000 65536"/>
                <a:gd name="T104" fmla="*/ 0 60000 65536"/>
                <a:gd name="T105" fmla="*/ 0 60000 65536"/>
                <a:gd name="T106" fmla="*/ 0 60000 65536"/>
                <a:gd name="T107" fmla="*/ 0 60000 65536"/>
                <a:gd name="T108" fmla="*/ 0 60000 65536"/>
                <a:gd name="T109" fmla="*/ 0 60000 65536"/>
                <a:gd name="T110" fmla="*/ 0 60000 65536"/>
                <a:gd name="T111" fmla="*/ 0 60000 65536"/>
                <a:gd name="T112" fmla="*/ 0 60000 65536"/>
                <a:gd name="T113" fmla="*/ 0 60000 65536"/>
                <a:gd name="T114" fmla="*/ 0 60000 65536"/>
                <a:gd name="T115" fmla="*/ 0 60000 65536"/>
                <a:gd name="T116" fmla="*/ 0 60000 65536"/>
                <a:gd name="T117" fmla="*/ 0 60000 65536"/>
                <a:gd name="T118" fmla="*/ 0 60000 65536"/>
                <a:gd name="T119" fmla="*/ 0 60000 65536"/>
                <a:gd name="T120" fmla="*/ 0 60000 65536"/>
                <a:gd name="T121" fmla="*/ 0 60000 65536"/>
                <a:gd name="T122" fmla="*/ 0 60000 65536"/>
                <a:gd name="T123" fmla="*/ 0 60000 65536"/>
                <a:gd name="T124" fmla="*/ 0 60000 65536"/>
                <a:gd name="T125" fmla="*/ 0 60000 65536"/>
                <a:gd name="T126" fmla="*/ 0 60000 65536"/>
                <a:gd name="T127" fmla="*/ 0 60000 65536"/>
                <a:gd name="T128" fmla="*/ 0 60000 65536"/>
                <a:gd name="T129" fmla="*/ 0 60000 65536"/>
                <a:gd name="T130" fmla="*/ 0 60000 65536"/>
                <a:gd name="T131" fmla="*/ 0 60000 65536"/>
                <a:gd name="T132" fmla="*/ 0 60000 65536"/>
                <a:gd name="T133" fmla="*/ 0 60000 65536"/>
                <a:gd name="T134" fmla="*/ 0 60000 65536"/>
                <a:gd name="T135" fmla="*/ 0 60000 65536"/>
                <a:gd name="T136" fmla="*/ 0 60000 65536"/>
                <a:gd name="T137" fmla="*/ 0 60000 65536"/>
                <a:gd name="T138" fmla="*/ 0 60000 65536"/>
                <a:gd name="T139" fmla="*/ 0 60000 65536"/>
                <a:gd name="T140" fmla="*/ 0 60000 65536"/>
              </a:gdLst>
              <a:ahLst/>
              <a:cxnLst>
                <a:cxn ang="T94">
                  <a:pos x="T0" y="T1"/>
                </a:cxn>
                <a:cxn ang="T95">
                  <a:pos x="T2" y="T3"/>
                </a:cxn>
                <a:cxn ang="T96">
                  <a:pos x="T4" y="T5"/>
                </a:cxn>
                <a:cxn ang="T97">
                  <a:pos x="T6" y="T7"/>
                </a:cxn>
                <a:cxn ang="T98">
                  <a:pos x="T8" y="T9"/>
                </a:cxn>
                <a:cxn ang="T99">
                  <a:pos x="T10" y="T11"/>
                </a:cxn>
                <a:cxn ang="T100">
                  <a:pos x="T12" y="T13"/>
                </a:cxn>
                <a:cxn ang="T101">
                  <a:pos x="T14" y="T15"/>
                </a:cxn>
                <a:cxn ang="T102">
                  <a:pos x="T16" y="T17"/>
                </a:cxn>
                <a:cxn ang="T103">
                  <a:pos x="T18" y="T19"/>
                </a:cxn>
                <a:cxn ang="T104">
                  <a:pos x="T20" y="T21"/>
                </a:cxn>
                <a:cxn ang="T105">
                  <a:pos x="T22" y="T23"/>
                </a:cxn>
                <a:cxn ang="T106">
                  <a:pos x="T24" y="T25"/>
                </a:cxn>
                <a:cxn ang="T107">
                  <a:pos x="T26" y="T27"/>
                </a:cxn>
                <a:cxn ang="T108">
                  <a:pos x="T28" y="T29"/>
                </a:cxn>
                <a:cxn ang="T109">
                  <a:pos x="T30" y="T31"/>
                </a:cxn>
                <a:cxn ang="T110">
                  <a:pos x="T32" y="T33"/>
                </a:cxn>
                <a:cxn ang="T111">
                  <a:pos x="T34" y="T35"/>
                </a:cxn>
                <a:cxn ang="T112">
                  <a:pos x="T36" y="T37"/>
                </a:cxn>
                <a:cxn ang="T113">
                  <a:pos x="T38" y="T39"/>
                </a:cxn>
                <a:cxn ang="T114">
                  <a:pos x="T40" y="T41"/>
                </a:cxn>
                <a:cxn ang="T115">
                  <a:pos x="T42" y="T43"/>
                </a:cxn>
                <a:cxn ang="T116">
                  <a:pos x="T44" y="T45"/>
                </a:cxn>
                <a:cxn ang="T117">
                  <a:pos x="T46" y="T47"/>
                </a:cxn>
                <a:cxn ang="T118">
                  <a:pos x="T48" y="T49"/>
                </a:cxn>
                <a:cxn ang="T119">
                  <a:pos x="T50" y="T51"/>
                </a:cxn>
                <a:cxn ang="T120">
                  <a:pos x="T52" y="T53"/>
                </a:cxn>
                <a:cxn ang="T121">
                  <a:pos x="T54" y="T55"/>
                </a:cxn>
                <a:cxn ang="T122">
                  <a:pos x="T56" y="T57"/>
                </a:cxn>
                <a:cxn ang="T123">
                  <a:pos x="T58" y="T59"/>
                </a:cxn>
                <a:cxn ang="T124">
                  <a:pos x="T60" y="T61"/>
                </a:cxn>
                <a:cxn ang="T125">
                  <a:pos x="T62" y="T63"/>
                </a:cxn>
                <a:cxn ang="T126">
                  <a:pos x="T64" y="T65"/>
                </a:cxn>
                <a:cxn ang="T127">
                  <a:pos x="T66" y="T67"/>
                </a:cxn>
                <a:cxn ang="T128">
                  <a:pos x="T68" y="T69"/>
                </a:cxn>
                <a:cxn ang="T129">
                  <a:pos x="T70" y="T71"/>
                </a:cxn>
                <a:cxn ang="T130">
                  <a:pos x="T72" y="T73"/>
                </a:cxn>
                <a:cxn ang="T131">
                  <a:pos x="T74" y="T75"/>
                </a:cxn>
                <a:cxn ang="T132">
                  <a:pos x="T76" y="T77"/>
                </a:cxn>
                <a:cxn ang="T133">
                  <a:pos x="T78" y="T79"/>
                </a:cxn>
                <a:cxn ang="T134">
                  <a:pos x="T80" y="T81"/>
                </a:cxn>
                <a:cxn ang="T135">
                  <a:pos x="T82" y="T83"/>
                </a:cxn>
                <a:cxn ang="T136">
                  <a:pos x="T84" y="T85"/>
                </a:cxn>
                <a:cxn ang="T137">
                  <a:pos x="T86" y="T87"/>
                </a:cxn>
                <a:cxn ang="T138">
                  <a:pos x="T88" y="T89"/>
                </a:cxn>
                <a:cxn ang="T139">
                  <a:pos x="T90" y="T91"/>
                </a:cxn>
                <a:cxn ang="T140">
                  <a:pos x="T92" y="T93"/>
                </a:cxn>
              </a:cxnLst>
              <a:rect l="0" t="0" r="r" b="b"/>
              <a:pathLst>
                <a:path w="697" h="1024">
                  <a:moveTo>
                    <a:pt x="225" y="0"/>
                  </a:moveTo>
                  <a:lnTo>
                    <a:pt x="0" y="279"/>
                  </a:lnTo>
                  <a:lnTo>
                    <a:pt x="225" y="560"/>
                  </a:lnTo>
                  <a:lnTo>
                    <a:pt x="225" y="405"/>
                  </a:lnTo>
                  <a:lnTo>
                    <a:pt x="264" y="409"/>
                  </a:lnTo>
                  <a:lnTo>
                    <a:pt x="303" y="416"/>
                  </a:lnTo>
                  <a:lnTo>
                    <a:pt x="341" y="428"/>
                  </a:lnTo>
                  <a:lnTo>
                    <a:pt x="378" y="443"/>
                  </a:lnTo>
                  <a:lnTo>
                    <a:pt x="414" y="461"/>
                  </a:lnTo>
                  <a:lnTo>
                    <a:pt x="449" y="485"/>
                  </a:lnTo>
                  <a:lnTo>
                    <a:pt x="483" y="511"/>
                  </a:lnTo>
                  <a:lnTo>
                    <a:pt x="514" y="541"/>
                  </a:lnTo>
                  <a:lnTo>
                    <a:pt x="543" y="574"/>
                  </a:lnTo>
                  <a:lnTo>
                    <a:pt x="571" y="609"/>
                  </a:lnTo>
                  <a:lnTo>
                    <a:pt x="596" y="648"/>
                  </a:lnTo>
                  <a:lnTo>
                    <a:pt x="619" y="689"/>
                  </a:lnTo>
                  <a:lnTo>
                    <a:pt x="638" y="732"/>
                  </a:lnTo>
                  <a:lnTo>
                    <a:pt x="655" y="778"/>
                  </a:lnTo>
                  <a:lnTo>
                    <a:pt x="669" y="825"/>
                  </a:lnTo>
                  <a:lnTo>
                    <a:pt x="681" y="873"/>
                  </a:lnTo>
                  <a:lnTo>
                    <a:pt x="689" y="922"/>
                  </a:lnTo>
                  <a:lnTo>
                    <a:pt x="694" y="972"/>
                  </a:lnTo>
                  <a:lnTo>
                    <a:pt x="696" y="1023"/>
                  </a:lnTo>
                  <a:lnTo>
                    <a:pt x="695" y="963"/>
                  </a:lnTo>
                  <a:lnTo>
                    <a:pt x="692" y="904"/>
                  </a:lnTo>
                  <a:lnTo>
                    <a:pt x="687" y="846"/>
                  </a:lnTo>
                  <a:lnTo>
                    <a:pt x="679" y="788"/>
                  </a:lnTo>
                  <a:lnTo>
                    <a:pt x="669" y="732"/>
                  </a:lnTo>
                  <a:lnTo>
                    <a:pt x="658" y="677"/>
                  </a:lnTo>
                  <a:lnTo>
                    <a:pt x="643" y="623"/>
                  </a:lnTo>
                  <a:lnTo>
                    <a:pt x="628" y="571"/>
                  </a:lnTo>
                  <a:lnTo>
                    <a:pt x="610" y="522"/>
                  </a:lnTo>
                  <a:lnTo>
                    <a:pt x="591" y="474"/>
                  </a:lnTo>
                  <a:lnTo>
                    <a:pt x="570" y="429"/>
                  </a:lnTo>
                  <a:lnTo>
                    <a:pt x="547" y="387"/>
                  </a:lnTo>
                  <a:lnTo>
                    <a:pt x="524" y="348"/>
                  </a:lnTo>
                  <a:lnTo>
                    <a:pt x="498" y="311"/>
                  </a:lnTo>
                  <a:lnTo>
                    <a:pt x="471" y="278"/>
                  </a:lnTo>
                  <a:lnTo>
                    <a:pt x="443" y="248"/>
                  </a:lnTo>
                  <a:lnTo>
                    <a:pt x="413" y="222"/>
                  </a:lnTo>
                  <a:lnTo>
                    <a:pt x="384" y="199"/>
                  </a:lnTo>
                  <a:lnTo>
                    <a:pt x="353" y="180"/>
                  </a:lnTo>
                  <a:lnTo>
                    <a:pt x="322" y="165"/>
                  </a:lnTo>
                  <a:lnTo>
                    <a:pt x="290" y="154"/>
                  </a:lnTo>
                  <a:lnTo>
                    <a:pt x="258" y="146"/>
                  </a:lnTo>
                  <a:lnTo>
                    <a:pt x="225" y="142"/>
                  </a:lnTo>
                  <a:lnTo>
                    <a:pt x="225" y="0"/>
                  </a:lnTo>
                </a:path>
              </a:pathLst>
            </a:custGeom>
            <a:solidFill>
              <a:schemeClr val="tx1"/>
            </a:solidFill>
            <a:ln>
              <a:noFill/>
            </a:ln>
          </p:spPr>
          <p:txBody>
            <a:bodyPr vert="horz" wrap="square" lIns="93297" tIns="46649" rIns="93297" bIns="46649" numCol="1" anchor="t" anchorCtr="0" compatLnSpc="1">
              <a:prstTxWarp prst="textNoShape">
                <a:avLst/>
              </a:prstTxWarp>
            </a:bodyPr>
            <a:lstStyle/>
            <a:p>
              <a:endParaRPr lang="en-CA" sz="1837"/>
            </a:p>
          </p:txBody>
        </p:sp>
        <p:grpSp>
          <p:nvGrpSpPr>
            <p:cNvPr id="2" name="组合 1">
              <a:extLst>
                <a:ext uri="{FF2B5EF4-FFF2-40B4-BE49-F238E27FC236}">
                  <a16:creationId xmlns:a16="http://schemas.microsoft.com/office/drawing/2014/main" id="{CDD14F36-AA4A-4D84-B6D8-9AEA1FACD917}"/>
                </a:ext>
              </a:extLst>
            </p:cNvPr>
            <p:cNvGrpSpPr/>
            <p:nvPr/>
          </p:nvGrpSpPr>
          <p:grpSpPr>
            <a:xfrm>
              <a:off x="4427337" y="1496737"/>
              <a:ext cx="7405618" cy="4717481"/>
              <a:chOff x="4427337" y="1496737"/>
              <a:chExt cx="7405618" cy="4717481"/>
            </a:xfrm>
          </p:grpSpPr>
          <p:sp>
            <p:nvSpPr>
              <p:cNvPr id="5" name="副标题 2">
                <a:extLst>
                  <a:ext uri="{FF2B5EF4-FFF2-40B4-BE49-F238E27FC236}">
                    <a16:creationId xmlns:a16="http://schemas.microsoft.com/office/drawing/2014/main" id="{E097C952-95F3-4FBF-ACBB-B2C45691778A}"/>
                  </a:ext>
                </a:extLst>
              </p:cNvPr>
              <p:cNvSpPr txBox="1">
                <a:spLocks/>
              </p:cNvSpPr>
              <p:nvPr/>
            </p:nvSpPr>
            <p:spPr>
              <a:xfrm>
                <a:off x="4706116" y="1496737"/>
                <a:ext cx="3940734"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tx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tx1"/>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tx1"/>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zh-CN" altLang="en-US" dirty="0"/>
                  <a:t>成长路径</a:t>
                </a:r>
                <a:r>
                  <a:rPr lang="en-US" altLang="zh-CN" dirty="0"/>
                  <a:t>——</a:t>
                </a:r>
                <a:r>
                  <a:rPr lang="zh-CN" altLang="en-US" dirty="0"/>
                  <a:t>服务专家职业路径规划</a:t>
                </a:r>
              </a:p>
            </p:txBody>
          </p:sp>
          <p:sp>
            <p:nvSpPr>
              <p:cNvPr id="6" name="TextBox 7">
                <a:extLst>
                  <a:ext uri="{FF2B5EF4-FFF2-40B4-BE49-F238E27FC236}">
                    <a16:creationId xmlns:a16="http://schemas.microsoft.com/office/drawing/2014/main" id="{5F5A50F4-B8C4-44B7-9CE6-4881652A5E31}"/>
                  </a:ext>
                </a:extLst>
              </p:cNvPr>
              <p:cNvSpPr txBox="1"/>
              <p:nvPr/>
            </p:nvSpPr>
            <p:spPr>
              <a:xfrm>
                <a:off x="4427337" y="3204172"/>
                <a:ext cx="954872" cy="215444"/>
              </a:xfrm>
              <a:prstGeom prst="rect">
                <a:avLst/>
              </a:prstGeom>
            </p:spPr>
            <p:txBody>
              <a:bodyPr vert="horz" wrap="square" lIns="0" tIns="0" rIns="0" bIns="0" rtlCol="0">
                <a:spAutoFit/>
              </a:bodyPr>
              <a:lstStyle>
                <a:defPPr>
                  <a:defRPr lang="en-US"/>
                </a:defPPr>
                <a:lvl1pPr marL="0" lvl="0" indent="0" defTabSz="914206" fontAlgn="auto">
                  <a:lnSpc>
                    <a:spcPct val="100000"/>
                  </a:lnSpc>
                  <a:spcBef>
                    <a:spcPts val="600"/>
                  </a:spcBef>
                  <a:spcAft>
                    <a:spcPts val="0"/>
                  </a:spcAft>
                  <a:buFont typeface="Arial" panose="020B0604020202020204" pitchFamily="34" charset="0"/>
                  <a:buNone/>
                  <a:defRPr sz="1568" b="1">
                    <a:solidFill>
                      <a:schemeClr val="accent3"/>
                    </a:solidFill>
                    <a:latin typeface="Arial"/>
                  </a:defRPr>
                </a:lvl1pPr>
                <a:lvl2pPr marL="685654" lvl="1" indent="-228551" defTabSz="914206">
                  <a:lnSpc>
                    <a:spcPct val="100000"/>
                  </a:lnSpc>
                  <a:spcBef>
                    <a:spcPts val="600"/>
                  </a:spcBef>
                  <a:buFont typeface="Arial" panose="020B0604020202020204" pitchFamily="34" charset="0"/>
                  <a:buChar char="-"/>
                  <a:defRPr sz="2400"/>
                </a:lvl2pPr>
                <a:lvl3pPr marL="1142757" lvl="2" indent="-228551" defTabSz="914206">
                  <a:lnSpc>
                    <a:spcPct val="100000"/>
                  </a:lnSpc>
                  <a:spcBef>
                    <a:spcPts val="600"/>
                  </a:spcBef>
                  <a:buFont typeface="Arial" panose="020B0604020202020204" pitchFamily="34" charset="0"/>
                  <a:buChar char="•"/>
                  <a:defRPr sz="2000"/>
                </a:lvl3pPr>
                <a:lvl4pPr marL="1599860" lvl="3" indent="-228551" defTabSz="914206">
                  <a:lnSpc>
                    <a:spcPct val="100000"/>
                  </a:lnSpc>
                  <a:spcBef>
                    <a:spcPts val="600"/>
                  </a:spcBef>
                  <a:buFont typeface="Arial" panose="020B0604020202020204" pitchFamily="34" charset="0"/>
                  <a:buChar char="•"/>
                </a:lvl4pPr>
                <a:lvl5pPr marL="2056964" lvl="4" indent="-228551" defTabSz="914206">
                  <a:lnSpc>
                    <a:spcPct val="100000"/>
                  </a:lnSpc>
                  <a:spcBef>
                    <a:spcPts val="600"/>
                  </a:spcBef>
                  <a:buFont typeface="Arial" panose="020B0604020202020204" pitchFamily="34" charset="0"/>
                  <a:buChar char="•"/>
                </a:lvl5pPr>
                <a:lvl6pPr marL="2514066" indent="-228551" defTabSz="914206">
                  <a:lnSpc>
                    <a:spcPct val="90000"/>
                  </a:lnSpc>
                  <a:spcBef>
                    <a:spcPts val="500"/>
                  </a:spcBef>
                  <a:buFont typeface="Arial" panose="020B0604020202020204" pitchFamily="34" charset="0"/>
                  <a:buChar char="•"/>
                </a:lvl6pPr>
                <a:lvl7pPr marL="2971170" indent="-228551" defTabSz="914206">
                  <a:lnSpc>
                    <a:spcPct val="90000"/>
                  </a:lnSpc>
                  <a:spcBef>
                    <a:spcPts val="500"/>
                  </a:spcBef>
                  <a:buFont typeface="Arial" panose="020B0604020202020204" pitchFamily="34" charset="0"/>
                  <a:buChar char="•"/>
                </a:lvl7pPr>
                <a:lvl8pPr marL="3428273" indent="-228551" defTabSz="914206">
                  <a:lnSpc>
                    <a:spcPct val="90000"/>
                  </a:lnSpc>
                  <a:spcBef>
                    <a:spcPts val="500"/>
                  </a:spcBef>
                  <a:buFont typeface="Arial" panose="020B0604020202020204" pitchFamily="34" charset="0"/>
                  <a:buChar char="•"/>
                </a:lvl8pPr>
                <a:lvl9pPr marL="3885376" indent="-228551" defTabSz="914206">
                  <a:lnSpc>
                    <a:spcPct val="90000"/>
                  </a:lnSpc>
                  <a:spcBef>
                    <a:spcPts val="500"/>
                  </a:spcBef>
                  <a:buFont typeface="Arial" panose="020B0604020202020204" pitchFamily="34" charset="0"/>
                  <a:buChar char="•"/>
                </a:lvl9pPr>
              </a:lstStyle>
              <a:p>
                <a:r>
                  <a:rPr lang="zh-CN" altLang="en-US" sz="1400" dirty="0">
                    <a:solidFill>
                      <a:schemeClr val="tx1"/>
                    </a:solidFill>
                  </a:rPr>
                  <a:t>成长路径</a:t>
                </a:r>
                <a:endParaRPr lang="en-US" sz="1400" dirty="0">
                  <a:solidFill>
                    <a:schemeClr val="tx1"/>
                  </a:solidFill>
                </a:endParaRPr>
              </a:p>
            </p:txBody>
          </p:sp>
          <p:sp>
            <p:nvSpPr>
              <p:cNvPr id="7" name="TextBox 8">
                <a:extLst>
                  <a:ext uri="{FF2B5EF4-FFF2-40B4-BE49-F238E27FC236}">
                    <a16:creationId xmlns:a16="http://schemas.microsoft.com/office/drawing/2014/main" id="{7D18E77A-8201-466B-BE7A-C125C12C442B}"/>
                  </a:ext>
                </a:extLst>
              </p:cNvPr>
              <p:cNvSpPr txBox="1"/>
              <p:nvPr/>
            </p:nvSpPr>
            <p:spPr>
              <a:xfrm>
                <a:off x="9442149" y="5575396"/>
                <a:ext cx="1667139" cy="246221"/>
              </a:xfrm>
              <a:prstGeom prst="rect">
                <a:avLst/>
              </a:prstGeom>
            </p:spPr>
            <p:txBody>
              <a:bodyPr vert="horz" wrap="square" lIns="0" tIns="0" rIns="0" bIns="0" rtlCol="0">
                <a:spAutoFit/>
              </a:bodyPr>
              <a:lstStyle>
                <a:lvl1pPr marL="228551" lvl="0" indent="-228551" defTabSz="914206">
                  <a:lnSpc>
                    <a:spcPct val="100000"/>
                  </a:lnSpc>
                  <a:spcBef>
                    <a:spcPts val="600"/>
                  </a:spcBef>
                  <a:buFont typeface="Arial" panose="020B0604020202020204" pitchFamily="34" charset="0"/>
                  <a:buChar char="•"/>
                  <a:defRPr sz="2800"/>
                </a:lvl1pPr>
                <a:lvl2pPr marL="685654" lvl="1" indent="-228551" defTabSz="914206">
                  <a:lnSpc>
                    <a:spcPct val="100000"/>
                  </a:lnSpc>
                  <a:spcBef>
                    <a:spcPts val="600"/>
                  </a:spcBef>
                  <a:buFont typeface="Arial" panose="020B0604020202020204" pitchFamily="34" charset="0"/>
                  <a:buChar char="-"/>
                  <a:defRPr sz="2400"/>
                </a:lvl2pPr>
                <a:lvl3pPr marL="1142757" lvl="2" indent="-228551" defTabSz="914206">
                  <a:lnSpc>
                    <a:spcPct val="100000"/>
                  </a:lnSpc>
                  <a:spcBef>
                    <a:spcPts val="600"/>
                  </a:spcBef>
                  <a:buFont typeface="Arial" panose="020B0604020202020204" pitchFamily="34" charset="0"/>
                  <a:buChar char="•"/>
                  <a:defRPr sz="2000"/>
                </a:lvl3pPr>
                <a:lvl4pPr marL="1599860" lvl="3" indent="-228551" defTabSz="914206">
                  <a:lnSpc>
                    <a:spcPct val="100000"/>
                  </a:lnSpc>
                  <a:spcBef>
                    <a:spcPts val="600"/>
                  </a:spcBef>
                  <a:buFont typeface="Arial" panose="020B0604020202020204" pitchFamily="34" charset="0"/>
                  <a:buChar char="•"/>
                </a:lvl4pPr>
                <a:lvl5pPr marL="2056964" lvl="4" indent="-228551" defTabSz="914206">
                  <a:lnSpc>
                    <a:spcPct val="100000"/>
                  </a:lnSpc>
                  <a:spcBef>
                    <a:spcPts val="600"/>
                  </a:spcBef>
                  <a:buFont typeface="Arial" panose="020B0604020202020204" pitchFamily="34" charset="0"/>
                  <a:buChar char="•"/>
                </a:lvl5pPr>
                <a:lvl6pPr marL="2514066" indent="-228551" defTabSz="914206">
                  <a:lnSpc>
                    <a:spcPct val="90000"/>
                  </a:lnSpc>
                  <a:spcBef>
                    <a:spcPts val="500"/>
                  </a:spcBef>
                  <a:buFont typeface="Arial" panose="020B0604020202020204" pitchFamily="34" charset="0"/>
                  <a:buChar char="•"/>
                </a:lvl6pPr>
                <a:lvl7pPr marL="2971170" indent="-228551" defTabSz="914206">
                  <a:lnSpc>
                    <a:spcPct val="90000"/>
                  </a:lnSpc>
                  <a:spcBef>
                    <a:spcPts val="500"/>
                  </a:spcBef>
                  <a:buFont typeface="Arial" panose="020B0604020202020204" pitchFamily="34" charset="0"/>
                  <a:buChar char="•"/>
                </a:lvl7pPr>
                <a:lvl8pPr marL="3428273" indent="-228551" defTabSz="914206">
                  <a:lnSpc>
                    <a:spcPct val="90000"/>
                  </a:lnSpc>
                  <a:spcBef>
                    <a:spcPts val="500"/>
                  </a:spcBef>
                  <a:buFont typeface="Arial" panose="020B0604020202020204" pitchFamily="34" charset="0"/>
                  <a:buChar char="•"/>
                </a:lvl8pPr>
                <a:lvl9pPr marL="3885376" indent="-228551" defTabSz="914206">
                  <a:lnSpc>
                    <a:spcPct val="90000"/>
                  </a:lnSpc>
                  <a:spcBef>
                    <a:spcPts val="500"/>
                  </a:spcBef>
                  <a:buFont typeface="Arial" panose="020B0604020202020204" pitchFamily="34" charset="0"/>
                  <a:buChar char="•"/>
                </a:lvl9pPr>
              </a:lstStyle>
              <a:p>
                <a:pPr marL="0" indent="0" algn="ctr">
                  <a:buNone/>
                </a:pPr>
                <a:r>
                  <a:rPr lang="zh-CN" altLang="en-US" sz="1600" b="1" dirty="0">
                    <a:solidFill>
                      <a:srgbClr val="FF6A00"/>
                    </a:solidFill>
                    <a:cs typeface="Arial" panose="020B0604020202020204" pitchFamily="34" charset="0"/>
                  </a:rPr>
                  <a:t>能力提升的数量</a:t>
                </a:r>
                <a:endParaRPr lang="en-US" sz="1600" b="1" dirty="0">
                  <a:solidFill>
                    <a:srgbClr val="FF6A00"/>
                  </a:solidFill>
                  <a:cs typeface="Arial" panose="020B0604020202020204" pitchFamily="34" charset="0"/>
                </a:endParaRPr>
              </a:p>
            </p:txBody>
          </p:sp>
          <p:sp>
            <p:nvSpPr>
              <p:cNvPr id="10" name="TextBox 11">
                <a:extLst>
                  <a:ext uri="{FF2B5EF4-FFF2-40B4-BE49-F238E27FC236}">
                    <a16:creationId xmlns:a16="http://schemas.microsoft.com/office/drawing/2014/main" id="{3ED04187-B0B6-41D7-9F84-2D066FE7D552}"/>
                  </a:ext>
                </a:extLst>
              </p:cNvPr>
              <p:cNvSpPr txBox="1"/>
              <p:nvPr/>
            </p:nvSpPr>
            <p:spPr>
              <a:xfrm>
                <a:off x="9479074" y="4747540"/>
                <a:ext cx="1667139" cy="246221"/>
              </a:xfrm>
              <a:prstGeom prst="rect">
                <a:avLst/>
              </a:prstGeom>
            </p:spPr>
            <p:txBody>
              <a:bodyPr vert="horz" wrap="square" lIns="0" tIns="0" rIns="0" bIns="0" rtlCol="0">
                <a:spAutoFit/>
              </a:bodyPr>
              <a:lstStyle>
                <a:lvl1pPr marL="228551" lvl="0" indent="-228551" defTabSz="914206">
                  <a:lnSpc>
                    <a:spcPct val="100000"/>
                  </a:lnSpc>
                  <a:spcBef>
                    <a:spcPts val="600"/>
                  </a:spcBef>
                  <a:buFont typeface="Arial" panose="020B0604020202020204" pitchFamily="34" charset="0"/>
                  <a:buChar char="•"/>
                  <a:defRPr sz="2800"/>
                </a:lvl1pPr>
                <a:lvl2pPr marL="685654" lvl="1" indent="-228551" defTabSz="914206">
                  <a:lnSpc>
                    <a:spcPct val="100000"/>
                  </a:lnSpc>
                  <a:spcBef>
                    <a:spcPts val="600"/>
                  </a:spcBef>
                  <a:buFont typeface="Arial" panose="020B0604020202020204" pitchFamily="34" charset="0"/>
                  <a:buChar char="-"/>
                  <a:defRPr sz="2400"/>
                </a:lvl2pPr>
                <a:lvl3pPr marL="1142757" lvl="2" indent="-228551" defTabSz="914206">
                  <a:lnSpc>
                    <a:spcPct val="100000"/>
                  </a:lnSpc>
                  <a:spcBef>
                    <a:spcPts val="600"/>
                  </a:spcBef>
                  <a:buFont typeface="Arial" panose="020B0604020202020204" pitchFamily="34" charset="0"/>
                  <a:buChar char="•"/>
                  <a:defRPr sz="2000"/>
                </a:lvl3pPr>
                <a:lvl4pPr marL="1599860" lvl="3" indent="-228551" defTabSz="914206">
                  <a:lnSpc>
                    <a:spcPct val="100000"/>
                  </a:lnSpc>
                  <a:spcBef>
                    <a:spcPts val="600"/>
                  </a:spcBef>
                  <a:buFont typeface="Arial" panose="020B0604020202020204" pitchFamily="34" charset="0"/>
                  <a:buChar char="•"/>
                </a:lvl4pPr>
                <a:lvl5pPr marL="2056964" lvl="4" indent="-228551" defTabSz="914206">
                  <a:lnSpc>
                    <a:spcPct val="100000"/>
                  </a:lnSpc>
                  <a:spcBef>
                    <a:spcPts val="600"/>
                  </a:spcBef>
                  <a:buFont typeface="Arial" panose="020B0604020202020204" pitchFamily="34" charset="0"/>
                  <a:buChar char="•"/>
                </a:lvl5pPr>
                <a:lvl6pPr marL="2514066" indent="-228551" defTabSz="914206">
                  <a:lnSpc>
                    <a:spcPct val="90000"/>
                  </a:lnSpc>
                  <a:spcBef>
                    <a:spcPts val="500"/>
                  </a:spcBef>
                  <a:buFont typeface="Arial" panose="020B0604020202020204" pitchFamily="34" charset="0"/>
                  <a:buChar char="•"/>
                </a:lvl6pPr>
                <a:lvl7pPr marL="2971170" indent="-228551" defTabSz="914206">
                  <a:lnSpc>
                    <a:spcPct val="90000"/>
                  </a:lnSpc>
                  <a:spcBef>
                    <a:spcPts val="500"/>
                  </a:spcBef>
                  <a:buFont typeface="Arial" panose="020B0604020202020204" pitchFamily="34" charset="0"/>
                  <a:buChar char="•"/>
                </a:lvl7pPr>
                <a:lvl8pPr marL="3428273" indent="-228551" defTabSz="914206">
                  <a:lnSpc>
                    <a:spcPct val="90000"/>
                  </a:lnSpc>
                  <a:spcBef>
                    <a:spcPts val="500"/>
                  </a:spcBef>
                  <a:buFont typeface="Arial" panose="020B0604020202020204" pitchFamily="34" charset="0"/>
                  <a:buChar char="•"/>
                </a:lvl8pPr>
                <a:lvl9pPr marL="3885376" indent="-228551" defTabSz="914206">
                  <a:lnSpc>
                    <a:spcPct val="90000"/>
                  </a:lnSpc>
                  <a:spcBef>
                    <a:spcPts val="500"/>
                  </a:spcBef>
                  <a:buFont typeface="Arial" panose="020B0604020202020204" pitchFamily="34" charset="0"/>
                  <a:buChar char="•"/>
                </a:lvl9pPr>
              </a:lstStyle>
              <a:p>
                <a:pPr marL="0" indent="0" algn="ctr">
                  <a:buNone/>
                </a:pPr>
                <a:r>
                  <a:rPr lang="zh-CN" altLang="en-US" sz="1600" b="1" dirty="0">
                    <a:solidFill>
                      <a:srgbClr val="FF6A00"/>
                    </a:solidFill>
                    <a:cs typeface="Arial" panose="020B0604020202020204" pitchFamily="34" charset="0"/>
                  </a:rPr>
                  <a:t>能力提升的质量</a:t>
                </a:r>
                <a:endParaRPr lang="en-US" sz="1600" b="1" dirty="0">
                  <a:solidFill>
                    <a:srgbClr val="FF6A00"/>
                  </a:solidFill>
                  <a:cs typeface="Arial" panose="020B0604020202020204" pitchFamily="34" charset="0"/>
                </a:endParaRPr>
              </a:p>
            </p:txBody>
          </p:sp>
          <p:grpSp>
            <p:nvGrpSpPr>
              <p:cNvPr id="25" name="Group 55">
                <a:extLst>
                  <a:ext uri="{FF2B5EF4-FFF2-40B4-BE49-F238E27FC236}">
                    <a16:creationId xmlns:a16="http://schemas.microsoft.com/office/drawing/2014/main" id="{3BFA2A9A-9B25-4A16-9EA3-2DE9C3ABE279}"/>
                  </a:ext>
                </a:extLst>
              </p:cNvPr>
              <p:cNvGrpSpPr/>
              <p:nvPr/>
            </p:nvGrpSpPr>
            <p:grpSpPr>
              <a:xfrm>
                <a:off x="5326401" y="2262191"/>
                <a:ext cx="6310863" cy="726286"/>
                <a:chOff x="1432377" y="2267462"/>
                <a:chExt cx="7079167" cy="665741"/>
              </a:xfrm>
            </p:grpSpPr>
            <p:cxnSp>
              <p:nvCxnSpPr>
                <p:cNvPr id="26" name="Straight Connector 30">
                  <a:extLst>
                    <a:ext uri="{FF2B5EF4-FFF2-40B4-BE49-F238E27FC236}">
                      <a16:creationId xmlns:a16="http://schemas.microsoft.com/office/drawing/2014/main" id="{0D64FCE5-C085-4006-8421-91C49B45FE91}"/>
                    </a:ext>
                  </a:extLst>
                </p:cNvPr>
                <p:cNvCxnSpPr/>
                <p:nvPr/>
              </p:nvCxnSpPr>
              <p:spPr>
                <a:xfrm>
                  <a:off x="3798564" y="2596078"/>
                  <a:ext cx="0" cy="337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Straight Connector 31">
                  <a:extLst>
                    <a:ext uri="{FF2B5EF4-FFF2-40B4-BE49-F238E27FC236}">
                      <a16:creationId xmlns:a16="http://schemas.microsoft.com/office/drawing/2014/main" id="{18C1A7BD-15BF-457A-8C02-92885B27D638}"/>
                    </a:ext>
                  </a:extLst>
                </p:cNvPr>
                <p:cNvCxnSpPr>
                  <a:cxnSpLocks/>
                </p:cNvCxnSpPr>
                <p:nvPr/>
              </p:nvCxnSpPr>
              <p:spPr>
                <a:xfrm>
                  <a:off x="1432377" y="2921731"/>
                  <a:ext cx="23761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8" name="Straight Connector 32">
                  <a:extLst>
                    <a:ext uri="{FF2B5EF4-FFF2-40B4-BE49-F238E27FC236}">
                      <a16:creationId xmlns:a16="http://schemas.microsoft.com/office/drawing/2014/main" id="{E0B30ADC-75A4-4AEC-9CFE-343577BAB77A}"/>
                    </a:ext>
                  </a:extLst>
                </p:cNvPr>
                <p:cNvCxnSpPr>
                  <a:cxnSpLocks/>
                </p:cNvCxnSpPr>
                <p:nvPr/>
              </p:nvCxnSpPr>
              <p:spPr>
                <a:xfrm>
                  <a:off x="3784986" y="2595967"/>
                  <a:ext cx="23761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9" name="Straight Connector 33">
                  <a:extLst>
                    <a:ext uri="{FF2B5EF4-FFF2-40B4-BE49-F238E27FC236}">
                      <a16:creationId xmlns:a16="http://schemas.microsoft.com/office/drawing/2014/main" id="{197BEC14-C15D-4787-9201-8760F909EDFE}"/>
                    </a:ext>
                  </a:extLst>
                </p:cNvPr>
                <p:cNvCxnSpPr/>
                <p:nvPr/>
              </p:nvCxnSpPr>
              <p:spPr>
                <a:xfrm>
                  <a:off x="6148981" y="2267572"/>
                  <a:ext cx="0" cy="337125"/>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cxnSp>
              <p:nvCxnSpPr>
                <p:cNvPr id="30" name="Straight Connector 34">
                  <a:extLst>
                    <a:ext uri="{FF2B5EF4-FFF2-40B4-BE49-F238E27FC236}">
                      <a16:creationId xmlns:a16="http://schemas.microsoft.com/office/drawing/2014/main" id="{6B55FF39-9DE1-4A06-BDEF-EDE0FC62FBCE}"/>
                    </a:ext>
                  </a:extLst>
                </p:cNvPr>
                <p:cNvCxnSpPr>
                  <a:cxnSpLocks/>
                </p:cNvCxnSpPr>
                <p:nvPr/>
              </p:nvCxnSpPr>
              <p:spPr>
                <a:xfrm>
                  <a:off x="6135402" y="2267462"/>
                  <a:ext cx="2376142" cy="0"/>
                </a:xfrm>
                <a:prstGeom prst="line">
                  <a:avLst/>
                </a:prstGeom>
                <a:ln w="28575">
                  <a:solidFill>
                    <a:schemeClr val="tx1"/>
                  </a:solidFill>
                </a:ln>
              </p:spPr>
              <p:style>
                <a:lnRef idx="1">
                  <a:schemeClr val="accent1"/>
                </a:lnRef>
                <a:fillRef idx="0">
                  <a:schemeClr val="accent1"/>
                </a:fillRef>
                <a:effectRef idx="0">
                  <a:schemeClr val="accent1"/>
                </a:effectRef>
                <a:fontRef idx="minor">
                  <a:schemeClr val="tx1"/>
                </a:fontRef>
              </p:style>
            </p:cxnSp>
          </p:grpSp>
          <p:sp>
            <p:nvSpPr>
              <p:cNvPr id="32" name="TextBox 54">
                <a:extLst>
                  <a:ext uri="{FF2B5EF4-FFF2-40B4-BE49-F238E27FC236}">
                    <a16:creationId xmlns:a16="http://schemas.microsoft.com/office/drawing/2014/main" id="{2E302A1A-AC18-46F4-B098-D221B1FFC8DD}"/>
                  </a:ext>
                </a:extLst>
              </p:cNvPr>
              <p:cNvSpPr txBox="1"/>
              <p:nvPr>
                <p:custDataLst>
                  <p:tags r:id="rId2"/>
                </p:custDataLst>
              </p:nvPr>
            </p:nvSpPr>
            <p:spPr>
              <a:xfrm>
                <a:off x="7763615" y="2786652"/>
                <a:ext cx="4069340" cy="646331"/>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spcBef>
                    <a:spcPts val="1000"/>
                  </a:spcBef>
                  <a:buNone/>
                </a:pPr>
                <a:r>
                  <a:rPr lang="zh-CN" altLang="en-US" b="1" dirty="0"/>
                  <a:t>长期成长</a:t>
                </a:r>
                <a:r>
                  <a:rPr lang="zh-CN" altLang="en-US" dirty="0"/>
                  <a:t>：根据短期成长的交互以及成长结果，制定长期的服务专家职业规划道路，使用算法帮助专家实现职业规划。</a:t>
                </a:r>
                <a:endParaRPr lang="en-US" dirty="0"/>
              </a:p>
            </p:txBody>
          </p:sp>
          <p:sp>
            <p:nvSpPr>
              <p:cNvPr id="33" name="TextBox 52">
                <a:extLst>
                  <a:ext uri="{FF2B5EF4-FFF2-40B4-BE49-F238E27FC236}">
                    <a16:creationId xmlns:a16="http://schemas.microsoft.com/office/drawing/2014/main" id="{A0361C87-8DBC-48CD-A22D-E4EFC9A5220E}"/>
                  </a:ext>
                </a:extLst>
              </p:cNvPr>
              <p:cNvSpPr txBox="1"/>
              <p:nvPr/>
            </p:nvSpPr>
            <p:spPr>
              <a:xfrm>
                <a:off x="5326401" y="3096915"/>
                <a:ext cx="2224146" cy="646331"/>
              </a:xfrm>
              <a:prstGeom prst="rect">
                <a:avLst/>
              </a:prstGeom>
            </p:spPr>
            <p:txBody>
              <a:bodyPr vert="horz" wrap="square" lIns="0" tIns="0" rIns="0" bIns="0" rtlCol="0">
                <a:spAutoFit/>
              </a:bodyPr>
              <a:lstStyle>
                <a:lvl1pPr marL="0" lvl="0" indent="0" defTabSz="895350" eaLnBrk="1" latinLnBrk="0" hangingPunct="1">
                  <a:buClr>
                    <a:schemeClr val="tx2"/>
                  </a:buClr>
                  <a:buSzPct val="100000"/>
                  <a:defRPr sz="1400" baseline="0">
                    <a:latin typeface="+mn-lt"/>
                  </a:defRPr>
                </a:lvl1pPr>
                <a:lvl2pPr marL="193675" lvl="1" indent="-192088" defTabSz="895350" eaLnBrk="1" latinLnBrk="0" hangingPunct="1">
                  <a:buClr>
                    <a:schemeClr val="tx2"/>
                  </a:buClr>
                  <a:buSzPct val="125000"/>
                  <a:buFont typeface="Arial" charset="0"/>
                  <a:buChar char="▪"/>
                  <a:defRPr sz="1400" baseline="0">
                    <a:latin typeface="+mn-lt"/>
                  </a:defRPr>
                </a:lvl2pPr>
                <a:lvl3pPr marL="457200" lvl="2" indent="-261938" defTabSz="895350" eaLnBrk="1" latinLnBrk="0" hangingPunct="1">
                  <a:buClr>
                    <a:schemeClr val="tx2"/>
                  </a:buClr>
                  <a:buSzPct val="120000"/>
                  <a:buFont typeface="Arial" charset="0"/>
                  <a:buChar char="–"/>
                  <a:defRPr sz="1400" baseline="0">
                    <a:latin typeface="+mn-lt"/>
                  </a:defRPr>
                </a:lvl3pPr>
                <a:lvl4pPr marL="614363" lvl="3" indent="-155575" defTabSz="895350" eaLnBrk="1" latinLnBrk="0" hangingPunct="1">
                  <a:buClr>
                    <a:schemeClr val="tx2"/>
                  </a:buClr>
                  <a:buSzPct val="120000"/>
                  <a:buFont typeface="Arial" charset="0"/>
                  <a:buChar char="▫"/>
                  <a:defRPr sz="1400" baseline="0">
                    <a:latin typeface="+mn-lt"/>
                  </a:defRPr>
                </a:lvl4pPr>
                <a:lvl5pPr marL="749808" lvl="4" indent="-130175" defTabSz="895350" eaLnBrk="1" latinLnBrk="0" hangingPunct="1">
                  <a:buClr>
                    <a:schemeClr val="tx2"/>
                  </a:buClr>
                  <a:buSzPct val="89000"/>
                  <a:buFont typeface="Arial" charset="0"/>
                  <a:buChar char="-"/>
                  <a:defRPr sz="1400" baseline="0">
                    <a:latin typeface="+mn-lt"/>
                  </a:defRPr>
                </a:lvl5pPr>
                <a:lvl6pPr marL="749808" indent="-130175" defTabSz="895350" fontAlgn="base">
                  <a:spcBef>
                    <a:spcPct val="0"/>
                  </a:spcBef>
                  <a:spcAft>
                    <a:spcPct val="0"/>
                  </a:spcAft>
                  <a:buClr>
                    <a:schemeClr val="tx2"/>
                  </a:buClr>
                  <a:buSzPct val="89000"/>
                  <a:buFont typeface="Arial" charset="0"/>
                  <a:buChar char="-"/>
                  <a:defRPr baseline="0">
                    <a:latin typeface="+mn-lt"/>
                  </a:defRPr>
                </a:lvl6pPr>
                <a:lvl7pPr marL="749808" indent="-130175" defTabSz="895350" fontAlgn="base">
                  <a:spcBef>
                    <a:spcPct val="0"/>
                  </a:spcBef>
                  <a:spcAft>
                    <a:spcPct val="0"/>
                  </a:spcAft>
                  <a:buClr>
                    <a:schemeClr val="tx2"/>
                  </a:buClr>
                  <a:buSzPct val="89000"/>
                  <a:buFont typeface="Arial" charset="0"/>
                  <a:buChar char="-"/>
                  <a:defRPr baseline="0">
                    <a:latin typeface="+mn-lt"/>
                  </a:defRPr>
                </a:lvl7pPr>
                <a:lvl8pPr marL="749808" indent="-130175" defTabSz="895350" fontAlgn="base">
                  <a:spcBef>
                    <a:spcPct val="0"/>
                  </a:spcBef>
                  <a:spcAft>
                    <a:spcPct val="0"/>
                  </a:spcAft>
                  <a:buClr>
                    <a:schemeClr val="tx2"/>
                  </a:buClr>
                  <a:buSzPct val="89000"/>
                  <a:buFont typeface="Arial" charset="0"/>
                  <a:buChar char="-"/>
                  <a:defRPr baseline="0">
                    <a:latin typeface="+mn-lt"/>
                  </a:defRPr>
                </a:lvl8pPr>
                <a:lvl9pPr marL="749808" indent="-130175" defTabSz="895350" fontAlgn="base">
                  <a:spcBef>
                    <a:spcPct val="0"/>
                  </a:spcBef>
                  <a:spcAft>
                    <a:spcPct val="0"/>
                  </a:spcAft>
                  <a:buClr>
                    <a:schemeClr val="tx2"/>
                  </a:buClr>
                  <a:buSzPct val="89000"/>
                  <a:buFont typeface="Arial" charset="0"/>
                  <a:buChar char="-"/>
                  <a:defRPr baseline="0">
                    <a:latin typeface="+mn-lt"/>
                  </a:defRPr>
                </a:lvl9pPr>
              </a:lstStyle>
              <a:p>
                <a:pPr marL="1587" lvl="1" indent="0">
                  <a:buNone/>
                </a:pPr>
                <a:r>
                  <a:rPr lang="zh-CN" altLang="en-US" b="1" dirty="0"/>
                  <a:t>短期成长</a:t>
                </a:r>
                <a:r>
                  <a:rPr lang="zh-CN" altLang="en-US" dirty="0"/>
                  <a:t>：以一个季度为短期，对专家进行一次反馈追踪，实现专家能力交互。</a:t>
                </a:r>
                <a:endParaRPr lang="en-US" dirty="0"/>
              </a:p>
            </p:txBody>
          </p:sp>
          <mc:AlternateContent xmlns:mc="http://schemas.openxmlformats.org/markup-compatibility/2006" xmlns:a14="http://schemas.microsoft.com/office/drawing/2010/main">
            <mc:Choice Requires="a14">
              <p:sp>
                <p:nvSpPr>
                  <p:cNvPr id="8" name="TextBox 5">
                    <a:extLst>
                      <a:ext uri="{FF2B5EF4-FFF2-40B4-BE49-F238E27FC236}">
                        <a16:creationId xmlns:a16="http://schemas.microsoft.com/office/drawing/2014/main" id="{BDC2B5DA-123D-4399-88C9-F2FE3AB4BDD8}"/>
                      </a:ext>
                    </a:extLst>
                  </p:cNvPr>
                  <p:cNvSpPr txBox="1"/>
                  <p:nvPr/>
                </p:nvSpPr>
                <p:spPr>
                  <a:xfrm>
                    <a:off x="5234237" y="4438515"/>
                    <a:ext cx="3647636" cy="1775703"/>
                  </a:xfrm>
                  <a:prstGeom prst="rect">
                    <a:avLst/>
                  </a:prstGeom>
                  <a:ln w="6350">
                    <a:noFill/>
                    <a:miter lim="800000"/>
                  </a:ln>
                </p:spPr>
                <p:txBody>
                  <a:bodyPr vert="horz" wrap="square" lIns="0" tIns="0" rIns="0" bIns="0" rtlCol="0">
                    <a:noAutofit/>
                  </a:bodyPr>
                  <a:lstStyle/>
                  <a:p>
                    <a:pPr algn="l">
                      <a:spcBef>
                        <a:spcPts val="300"/>
                      </a:spcBef>
                      <a:spcAft>
                        <a:spcPts val="300"/>
                      </a:spcAft>
                      <a:buNone/>
                    </a:pPr>
                    <a:r>
                      <a:rPr lang="zh-CN" altLang="en-US" sz="1600" dirty="0"/>
                      <a:t>专家总体任务擅长度：</a:t>
                    </a:r>
                    <a:endParaRPr lang="en-US" altLang="zh-CN" sz="1600" dirty="0"/>
                  </a:p>
                  <a:p>
                    <a:pP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ea typeface="微软雅黑" panose="020B0503020204020204" pitchFamily="34" charset="-122"/>
                                </a:rPr>
                              </m:ctrlPr>
                            </m:sSubPr>
                            <m:e>
                              <m:r>
                                <a:rPr lang="en-US" altLang="zh-CN" sz="1400" b="0" i="1" smtClean="0">
                                  <a:latin typeface="Cambria Math" panose="02040503050406030204" pitchFamily="18" charset="0"/>
                                  <a:ea typeface="微软雅黑" panose="020B0503020204020204" pitchFamily="34" charset="-122"/>
                                </a:rPr>
                                <m:t>𝐸𝑥𝑝𝑒𝑟𝑡</m:t>
                              </m:r>
                            </m:e>
                            <m:sub>
                              <m:r>
                                <a:rPr lang="en-US" altLang="zh-CN" sz="1400" i="1">
                                  <a:latin typeface="Cambria Math" panose="02040503050406030204" pitchFamily="18" charset="0"/>
                                  <a:ea typeface="微软雅黑" panose="020B0503020204020204" pitchFamily="34" charset="-122"/>
                                </a:rPr>
                                <m:t>𝑃𝑟𝑜𝑓𝑖𝑐𝑖𝑒𝑛𝑐𝑦</m:t>
                              </m:r>
                              <m:r>
                                <a:rPr lang="en-US" altLang="zh-CN" sz="1400" b="0" i="1" smtClean="0">
                                  <a:latin typeface="Cambria Math" panose="02040503050406030204" pitchFamily="18" charset="0"/>
                                  <a:ea typeface="微软雅黑" panose="020B0503020204020204" pitchFamily="34" charset="-122"/>
                                </a:rPr>
                                <m:t>_</m:t>
                              </m:r>
                              <m:r>
                                <a:rPr lang="en-US" altLang="zh-CN" sz="1400" b="0" i="1" smtClean="0">
                                  <a:latin typeface="Cambria Math" panose="02040503050406030204" pitchFamily="18" charset="0"/>
                                  <a:ea typeface="微软雅黑" panose="020B0503020204020204" pitchFamily="34" charset="-122"/>
                                </a:rPr>
                                <m:t>𝑎𝑙𝑙</m:t>
                              </m:r>
                            </m:sub>
                          </m:sSub>
                          <m:r>
                            <a:rPr lang="en-US" altLang="zh-CN" sz="1400" b="0" i="1" smtClean="0">
                              <a:latin typeface="Cambria Math" panose="02040503050406030204" pitchFamily="18" charset="0"/>
                              <a:ea typeface="微软雅黑" panose="020B0503020204020204" pitchFamily="34" charset="-122"/>
                            </a:rPr>
                            <m:t>=</m:t>
                          </m:r>
                          <m:nary>
                            <m:naryPr>
                              <m:chr m:val="∑"/>
                              <m:ctrlPr>
                                <a:rPr lang="en-US" altLang="zh-CN" sz="1400" b="0" i="1" smtClean="0">
                                  <a:latin typeface="Cambria Math" panose="02040503050406030204" pitchFamily="18" charset="0"/>
                                  <a:ea typeface="微软雅黑" panose="020B0503020204020204" pitchFamily="34" charset="-122"/>
                                </a:rPr>
                              </m:ctrlPr>
                            </m:naryPr>
                            <m:sub>
                              <m:r>
                                <m:rPr>
                                  <m:brk m:alnAt="23"/>
                                </m:rPr>
                                <a:rPr lang="en-US" altLang="zh-CN" sz="1400" b="0" i="1" smtClean="0">
                                  <a:latin typeface="Cambria Math" panose="02040503050406030204" pitchFamily="18" charset="0"/>
                                  <a:ea typeface="微软雅黑" panose="020B0503020204020204" pitchFamily="34" charset="-122"/>
                                </a:rPr>
                                <m:t>𝑗</m:t>
                              </m:r>
                              <m:r>
                                <a:rPr lang="en-US" altLang="zh-CN" sz="1400" i="1">
                                  <a:latin typeface="Cambria Math" panose="02040503050406030204" pitchFamily="18" charset="0"/>
                                  <a:ea typeface="微软雅黑" panose="020B0503020204020204" pitchFamily="34" charset="-122"/>
                                </a:rPr>
                                <m:t>=</m:t>
                              </m:r>
                              <m:r>
                                <a:rPr lang="en-US" altLang="zh-CN" sz="1400" b="0" i="1" smtClean="0">
                                  <a:latin typeface="Cambria Math" panose="02040503050406030204" pitchFamily="18" charset="0"/>
                                  <a:ea typeface="微软雅黑" panose="020B0503020204020204" pitchFamily="34" charset="-122"/>
                                </a:rPr>
                                <m:t>1</m:t>
                              </m:r>
                            </m:sub>
                            <m:sup>
                              <m:r>
                                <a:rPr lang="en-US" altLang="zh-CN" sz="1400" b="0" i="1" smtClean="0">
                                  <a:latin typeface="Cambria Math" panose="02040503050406030204" pitchFamily="18" charset="0"/>
                                  <a:ea typeface="微软雅黑" panose="020B0503020204020204" pitchFamily="34" charset="-122"/>
                                </a:rPr>
                                <m:t>𝐽</m:t>
                              </m:r>
                            </m:sup>
                            <m:e>
                              <m:sSub>
                                <m:sSubPr>
                                  <m:ctrlPr>
                                    <a:rPr lang="en-US" altLang="zh-CN" sz="1400" i="1">
                                      <a:latin typeface="Cambria Math" panose="02040503050406030204" pitchFamily="18" charset="0"/>
                                      <a:ea typeface="微软雅黑" panose="020B0503020204020204" pitchFamily="34" charset="-122"/>
                                    </a:rPr>
                                  </m:ctrlPr>
                                </m:sSubPr>
                                <m:e>
                                  <m:r>
                                    <a:rPr lang="en-US" altLang="zh-CN" sz="1400" i="1">
                                      <a:latin typeface="Cambria Math" panose="02040503050406030204" pitchFamily="18" charset="0"/>
                                      <a:ea typeface="微软雅黑" panose="020B0503020204020204" pitchFamily="34" charset="-122"/>
                                    </a:rPr>
                                    <m:t>𝐸𝑥𝑝𝑒𝑟𝑡</m:t>
                                  </m:r>
                                </m:e>
                                <m:sub>
                                  <m:r>
                                    <a:rPr lang="en-US" altLang="zh-CN" sz="1400" i="1">
                                      <a:latin typeface="Cambria Math" panose="02040503050406030204" pitchFamily="18" charset="0"/>
                                      <a:ea typeface="微软雅黑" panose="020B0503020204020204" pitchFamily="34" charset="-122"/>
                                    </a:rPr>
                                    <m:t>𝑃𝑟𝑜𝑓𝑖𝑐𝑖𝑒𝑛𝑐𝑦</m:t>
                                  </m:r>
                                </m:sub>
                              </m:sSub>
                            </m:e>
                          </m:nary>
                        </m:oMath>
                      </m:oMathPara>
                    </a14:m>
                    <a:endParaRPr lang="en-US" altLang="zh-CN" sz="1600" dirty="0"/>
                  </a:p>
                  <a:p>
                    <a:pPr algn="l">
                      <a:spcBef>
                        <a:spcPts val="300"/>
                      </a:spcBef>
                      <a:spcAft>
                        <a:spcPts val="300"/>
                      </a:spcAft>
                      <a:buNone/>
                    </a:pPr>
                    <a:r>
                      <a:rPr lang="zh-CN" altLang="en-US" sz="1600" dirty="0"/>
                      <a:t>专家总体任务稀缺度：</a:t>
                    </a:r>
                    <a:endParaRPr lang="en-US" altLang="zh-CN" sz="1600" dirty="0"/>
                  </a:p>
                  <a:p>
                    <a:pPr>
                      <a:spcBef>
                        <a:spcPts val="300"/>
                      </a:spcBef>
                      <a:spcAft>
                        <a:spcPts val="300"/>
                      </a:spcAft>
                    </a:pPr>
                    <a14:m>
                      <m:oMathPara xmlns:m="http://schemas.openxmlformats.org/officeDocument/2006/math">
                        <m:oMathParaPr>
                          <m:jc m:val="centerGroup"/>
                        </m:oMathParaPr>
                        <m:oMath xmlns:m="http://schemas.openxmlformats.org/officeDocument/2006/math">
                          <m:sSub>
                            <m:sSubPr>
                              <m:ctrlPr>
                                <a:rPr lang="en-US" altLang="zh-CN" sz="1600" i="1" smtClean="0">
                                  <a:latin typeface="Cambria Math" panose="02040503050406030204" pitchFamily="18" charset="0"/>
                                  <a:ea typeface="微软雅黑" panose="020B0503020204020204" pitchFamily="34" charset="-122"/>
                                </a:rPr>
                              </m:ctrlPr>
                            </m:sSubPr>
                            <m:e>
                              <m:r>
                                <a:rPr lang="en-US" altLang="zh-CN" sz="1600" b="0" i="1" smtClean="0">
                                  <a:latin typeface="Cambria Math" panose="02040503050406030204" pitchFamily="18" charset="0"/>
                                  <a:ea typeface="微软雅黑" panose="020B0503020204020204" pitchFamily="34" charset="-122"/>
                                </a:rPr>
                                <m:t>𝐸𝑥𝑝𝑒𝑟𝑡</m:t>
                              </m:r>
                            </m:e>
                            <m:sub>
                              <m:r>
                                <a:rPr lang="en-US" altLang="zh-CN" sz="1600" b="0" i="1" smtClean="0">
                                  <a:latin typeface="Cambria Math" panose="02040503050406030204" pitchFamily="18" charset="0"/>
                                  <a:ea typeface="微软雅黑" panose="020B0503020204020204" pitchFamily="34" charset="-122"/>
                                </a:rPr>
                                <m:t>𝑠𝑐𝑎𝑟𝑐𝑖𝑡𝑦</m:t>
                              </m:r>
                              <m:r>
                                <a:rPr lang="en-US" altLang="zh-CN" sz="1600" b="0" i="1" smtClean="0">
                                  <a:latin typeface="Cambria Math" panose="02040503050406030204" pitchFamily="18" charset="0"/>
                                  <a:ea typeface="微软雅黑" panose="020B0503020204020204" pitchFamily="34" charset="-122"/>
                                </a:rPr>
                                <m:t>_</m:t>
                              </m:r>
                              <m:r>
                                <a:rPr lang="en-US" altLang="zh-CN" sz="1600" b="0" i="1" smtClean="0">
                                  <a:latin typeface="Cambria Math" panose="02040503050406030204" pitchFamily="18" charset="0"/>
                                  <a:ea typeface="微软雅黑" panose="020B0503020204020204" pitchFamily="34" charset="-122"/>
                                </a:rPr>
                                <m:t>𝑎𝑙𝑙</m:t>
                              </m:r>
                            </m:sub>
                          </m:sSub>
                          <m:r>
                            <a:rPr lang="en-US" altLang="zh-CN" sz="1600" b="0" i="1" smtClean="0">
                              <a:latin typeface="Cambria Math" panose="02040503050406030204" pitchFamily="18" charset="0"/>
                              <a:ea typeface="微软雅黑" panose="020B0503020204020204" pitchFamily="34" charset="-122"/>
                            </a:rPr>
                            <m:t>=</m:t>
                          </m:r>
                          <m:nary>
                            <m:naryPr>
                              <m:chr m:val="∑"/>
                              <m:ctrlPr>
                                <a:rPr lang="en-US" altLang="zh-CN" sz="1600" i="1">
                                  <a:latin typeface="Cambria Math" panose="02040503050406030204" pitchFamily="18" charset="0"/>
                                  <a:ea typeface="微软雅黑" panose="020B0503020204020204" pitchFamily="34" charset="-122"/>
                                </a:rPr>
                              </m:ctrlPr>
                            </m:naryPr>
                            <m:sub>
                              <m:r>
                                <m:rPr>
                                  <m:brk m:alnAt="23"/>
                                </m:rPr>
                                <a:rPr lang="en-US" altLang="zh-CN" sz="1600" i="1">
                                  <a:latin typeface="Cambria Math" panose="02040503050406030204" pitchFamily="18" charset="0"/>
                                  <a:ea typeface="微软雅黑" panose="020B0503020204020204" pitchFamily="34" charset="-122"/>
                                </a:rPr>
                                <m:t>𝑗</m:t>
                              </m:r>
                              <m:r>
                                <a:rPr lang="en-US" altLang="zh-CN" sz="1600" i="1">
                                  <a:latin typeface="Cambria Math" panose="02040503050406030204" pitchFamily="18" charset="0"/>
                                  <a:ea typeface="微软雅黑" panose="020B0503020204020204" pitchFamily="34" charset="-122"/>
                                </a:rPr>
                                <m:t>=1</m:t>
                              </m:r>
                            </m:sub>
                            <m:sup>
                              <m:r>
                                <a:rPr lang="en-US" altLang="zh-CN" sz="1600" i="1">
                                  <a:latin typeface="Cambria Math" panose="02040503050406030204" pitchFamily="18" charset="0"/>
                                  <a:ea typeface="微软雅黑" panose="020B0503020204020204" pitchFamily="34" charset="-122"/>
                                </a:rPr>
                                <m:t>𝐽</m:t>
                              </m:r>
                            </m:sup>
                            <m:e>
                              <m:sSub>
                                <m:sSubPr>
                                  <m:ctrlPr>
                                    <a:rPr lang="en-US" altLang="zh-CN" sz="1600" i="1">
                                      <a:latin typeface="Cambria Math" panose="02040503050406030204" pitchFamily="18" charset="0"/>
                                      <a:ea typeface="微软雅黑" panose="020B0503020204020204" pitchFamily="34" charset="-122"/>
                                    </a:rPr>
                                  </m:ctrlPr>
                                </m:sSubPr>
                                <m:e>
                                  <m:r>
                                    <a:rPr lang="en-US" altLang="zh-CN" sz="1600" i="1">
                                      <a:latin typeface="Cambria Math" panose="02040503050406030204" pitchFamily="18" charset="0"/>
                                      <a:ea typeface="微软雅黑" panose="020B0503020204020204" pitchFamily="34" charset="-122"/>
                                    </a:rPr>
                                    <m:t>𝐸𝑥𝑝𝑒𝑟𝑡</m:t>
                                  </m:r>
                                </m:e>
                                <m:sub>
                                  <m:r>
                                    <a:rPr lang="en-US" altLang="zh-CN" sz="1600" i="1">
                                      <a:latin typeface="Cambria Math" panose="02040503050406030204" pitchFamily="18" charset="0"/>
                                      <a:ea typeface="微软雅黑" panose="020B0503020204020204" pitchFamily="34" charset="-122"/>
                                    </a:rPr>
                                    <m:t>𝑠𝑐𝑎𝑟𝑐𝑖𝑡𝑦</m:t>
                                  </m:r>
                                </m:sub>
                              </m:sSub>
                            </m:e>
                          </m:nary>
                        </m:oMath>
                      </m:oMathPara>
                    </a14:m>
                    <a:endParaRPr lang="zh-CN" altLang="en-US" sz="1600" dirty="0"/>
                  </a:p>
                </p:txBody>
              </p:sp>
            </mc:Choice>
            <mc:Fallback xmlns="">
              <p:sp>
                <p:nvSpPr>
                  <p:cNvPr id="8" name="TextBox 5">
                    <a:extLst>
                      <a:ext uri="{FF2B5EF4-FFF2-40B4-BE49-F238E27FC236}">
                        <a16:creationId xmlns:a16="http://schemas.microsoft.com/office/drawing/2014/main" id="{BDC2B5DA-123D-4399-88C9-F2FE3AB4BDD8}"/>
                      </a:ext>
                    </a:extLst>
                  </p:cNvPr>
                  <p:cNvSpPr txBox="1">
                    <a:spLocks noRot="1" noChangeAspect="1" noMove="1" noResize="1" noEditPoints="1" noAdjustHandles="1" noChangeArrowheads="1" noChangeShapeType="1" noTextEdit="1"/>
                  </p:cNvSpPr>
                  <p:nvPr/>
                </p:nvSpPr>
                <p:spPr>
                  <a:xfrm>
                    <a:off x="5234237" y="4438515"/>
                    <a:ext cx="3647636" cy="1775703"/>
                  </a:xfrm>
                  <a:prstGeom prst="rect">
                    <a:avLst/>
                  </a:prstGeom>
                  <a:blipFill>
                    <a:blip r:embed="rId4"/>
                    <a:stretch>
                      <a:fillRect l="-3512" t="-3436" b="-9622"/>
                    </a:stretch>
                  </a:blipFill>
                  <a:ln w="6350">
                    <a:noFill/>
                    <a:miter lim="800000"/>
                  </a:ln>
                </p:spPr>
                <p:txBody>
                  <a:bodyPr/>
                  <a:lstStyle/>
                  <a:p>
                    <a:r>
                      <a:rPr lang="zh-CN" altLang="en-US">
                        <a:noFill/>
                      </a:rPr>
                      <a:t> </a:t>
                    </a:r>
                  </a:p>
                </p:txBody>
              </p:sp>
            </mc:Fallback>
          </mc:AlternateContent>
          <p:cxnSp>
            <p:nvCxnSpPr>
              <p:cNvPr id="12" name="直接箭头连接符 11">
                <a:extLst>
                  <a:ext uri="{FF2B5EF4-FFF2-40B4-BE49-F238E27FC236}">
                    <a16:creationId xmlns:a16="http://schemas.microsoft.com/office/drawing/2014/main" id="{54C71964-630B-4BF9-84AA-885643067DDC}"/>
                  </a:ext>
                </a:extLst>
              </p:cNvPr>
              <p:cNvCxnSpPr>
                <a:cxnSpLocks/>
              </p:cNvCxnSpPr>
              <p:nvPr/>
            </p:nvCxnSpPr>
            <p:spPr>
              <a:xfrm flipV="1">
                <a:off x="8799783" y="5698507"/>
                <a:ext cx="597201" cy="185558"/>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cxnSp>
            <p:nvCxnSpPr>
              <p:cNvPr id="14" name="直接箭头连接符 13">
                <a:extLst>
                  <a:ext uri="{FF2B5EF4-FFF2-40B4-BE49-F238E27FC236}">
                    <a16:creationId xmlns:a16="http://schemas.microsoft.com/office/drawing/2014/main" id="{353916DE-A104-45B1-B82D-A5A0B7E9C247}"/>
                  </a:ext>
                </a:extLst>
              </p:cNvPr>
              <p:cNvCxnSpPr>
                <a:cxnSpLocks/>
              </p:cNvCxnSpPr>
              <p:nvPr/>
            </p:nvCxnSpPr>
            <p:spPr>
              <a:xfrm flipV="1">
                <a:off x="8881872" y="4855447"/>
                <a:ext cx="597202" cy="92334"/>
              </a:xfrm>
              <a:prstGeom prst="straightConnector1">
                <a:avLst/>
              </a:prstGeom>
              <a:ln w="6350" cap="sq">
                <a:solidFill>
                  <a:srgbClr val="000000"/>
                </a:solidFill>
                <a:miter lim="800000"/>
                <a:tailEnd type="triangle"/>
              </a:ln>
            </p:spPr>
            <p:style>
              <a:lnRef idx="1">
                <a:schemeClr val="accent1"/>
              </a:lnRef>
              <a:fillRef idx="0">
                <a:schemeClr val="accent1"/>
              </a:fillRef>
              <a:effectRef idx="0">
                <a:schemeClr val="accent1"/>
              </a:effectRef>
              <a:fontRef idx="minor">
                <a:schemeClr val="tx1"/>
              </a:fontRef>
            </p:style>
          </p:cxnSp>
        </p:grpSp>
      </p:grpSp>
      <p:sp>
        <p:nvSpPr>
          <p:cNvPr id="36" name="标题 1">
            <a:extLst>
              <a:ext uri="{FF2B5EF4-FFF2-40B4-BE49-F238E27FC236}">
                <a16:creationId xmlns:a16="http://schemas.microsoft.com/office/drawing/2014/main" id="{4AA5C415-9505-4766-AF22-80BAED8F5EA8}"/>
              </a:ext>
            </a:extLst>
          </p:cNvPr>
          <p:cNvSpPr>
            <a:spLocks noGrp="1"/>
          </p:cNvSpPr>
          <p:nvPr>
            <p:ph type="title"/>
          </p:nvPr>
        </p:nvSpPr>
        <p:spPr>
          <a:xfrm>
            <a:off x="554736" y="172212"/>
            <a:ext cx="5065776" cy="731520"/>
          </a:xfrm>
        </p:spPr>
        <p:txBody>
          <a:bodyPr/>
          <a:lstStyle/>
          <a:p>
            <a:r>
              <a:rPr lang="zh-CN" altLang="en-US" sz="2400" dirty="0"/>
              <a:t>专家能力提升解决方案</a:t>
            </a:r>
          </a:p>
        </p:txBody>
      </p:sp>
      <p:sp>
        <p:nvSpPr>
          <p:cNvPr id="37" name="副标题 2">
            <a:extLst>
              <a:ext uri="{FF2B5EF4-FFF2-40B4-BE49-F238E27FC236}">
                <a16:creationId xmlns:a16="http://schemas.microsoft.com/office/drawing/2014/main" id="{4F5FE504-FBA0-4ABF-8BB8-510E62111656}"/>
              </a:ext>
            </a:extLst>
          </p:cNvPr>
          <p:cNvSpPr txBox="1">
            <a:spLocks/>
          </p:cNvSpPr>
          <p:nvPr/>
        </p:nvSpPr>
        <p:spPr>
          <a:xfrm>
            <a:off x="554736" y="884725"/>
            <a:ext cx="5065776" cy="276999"/>
          </a:xfrm>
          <a:prstGeom prst="rect">
            <a:avLst/>
          </a:prstGeom>
        </p:spPr>
        <p:txBody>
          <a:bodyPr vert="horz" wrap="square" lIns="0" tIns="0" rIns="0" bIns="0" rtlCol="0">
            <a:sp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800" b="0" kern="1200">
                <a:solidFill>
                  <a:schemeClr val="tx1"/>
                </a:solidFill>
                <a:latin typeface="+mn-lt"/>
                <a:ea typeface="+mn-ea"/>
                <a:cs typeface="Arial" panose="020B0604020202020204" pitchFamily="34" charset="0"/>
              </a:defRPr>
            </a:lvl1pPr>
            <a:lvl2pPr marL="457178" indent="0" algn="ctr" defTabSz="914400" rtl="0" eaLnBrk="1" latinLnBrk="0" hangingPunct="1">
              <a:lnSpc>
                <a:spcPct val="100000"/>
              </a:lnSpc>
              <a:spcBef>
                <a:spcPts val="0"/>
              </a:spcBef>
              <a:spcAft>
                <a:spcPts val="300"/>
              </a:spcAft>
              <a:buFont typeface="Wingdings" panose="05000000000000000000" pitchFamily="2" charset="2"/>
              <a:buNone/>
              <a:defRPr sz="2000" kern="1200">
                <a:solidFill>
                  <a:schemeClr val="tx1"/>
                </a:solidFill>
                <a:latin typeface="+mn-lt"/>
                <a:ea typeface="+mn-ea"/>
                <a:cs typeface="Arial" panose="020B0604020202020204" pitchFamily="34" charset="0"/>
              </a:defRPr>
            </a:lvl2pPr>
            <a:lvl3pPr marL="914354" indent="0" algn="ctr" defTabSz="914400" rtl="0" eaLnBrk="1" latinLnBrk="0" hangingPunct="1">
              <a:lnSpc>
                <a:spcPct val="100000"/>
              </a:lnSpc>
              <a:spcBef>
                <a:spcPts val="0"/>
              </a:spcBef>
              <a:spcAft>
                <a:spcPts val="300"/>
              </a:spcAft>
              <a:buFont typeface="Arial" panose="020B0604020202020204" pitchFamily="34" charset="0"/>
              <a:buNone/>
              <a:defRPr sz="1800" kern="1200">
                <a:solidFill>
                  <a:schemeClr val="tx1"/>
                </a:solidFill>
                <a:latin typeface="+mn-lt"/>
                <a:ea typeface="+mn-ea"/>
                <a:cs typeface="Arial" panose="020B0604020202020204" pitchFamily="34" charset="0"/>
              </a:defRPr>
            </a:lvl3pPr>
            <a:lvl4pPr marL="1371532" indent="0" algn="ctr" defTabSz="914400" rtl="0" eaLnBrk="1" latinLnBrk="0" hangingPunct="1">
              <a:lnSpc>
                <a:spcPct val="100000"/>
              </a:lnSpc>
              <a:spcBef>
                <a:spcPts val="0"/>
              </a:spcBef>
              <a:spcAft>
                <a:spcPts val="300"/>
              </a:spcAft>
              <a:buFont typeface="Arial" panose="020B0604020202020204" pitchFamily="34" charset="0"/>
              <a:buNone/>
              <a:defRPr sz="1600" kern="1200">
                <a:solidFill>
                  <a:schemeClr val="tx1"/>
                </a:solidFill>
                <a:latin typeface="+mn-lt"/>
                <a:ea typeface="+mn-ea"/>
                <a:cs typeface="Arial" panose="020B0604020202020204" pitchFamily="34" charset="0"/>
              </a:defRPr>
            </a:lvl4pPr>
            <a:lvl5pPr marL="1828709"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5pPr>
            <a:lvl6pPr marL="2285886"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6pPr>
            <a:lvl7pPr marL="2743062"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7pPr>
            <a:lvl8pPr marL="3200240"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8pPr>
            <a:lvl9pPr marL="3657418" indent="0" algn="ctr"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tx1"/>
                </a:solidFill>
                <a:latin typeface="+mn-lt"/>
                <a:ea typeface="+mn-ea"/>
                <a:cs typeface="Arial" panose="020B0604020202020204" pitchFamily="34" charset="0"/>
              </a:defRPr>
            </a:lvl9pPr>
          </a:lstStyle>
          <a:p>
            <a:r>
              <a:rPr lang="zh-CN" altLang="en-US" dirty="0"/>
              <a:t>专家能力成长模块</a:t>
            </a:r>
          </a:p>
        </p:txBody>
      </p:sp>
    </p:spTree>
    <p:extLst>
      <p:ext uri="{BB962C8B-B14F-4D97-AF65-F5344CB8AC3E}">
        <p14:creationId xmlns:p14="http://schemas.microsoft.com/office/powerpoint/2010/main" val="23366557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44D3-CEFA-4D84-9555-9D123513584A}"/>
              </a:ext>
            </a:extLst>
          </p:cNvPr>
          <p:cNvSpPr>
            <a:spLocks noGrp="1"/>
          </p:cNvSpPr>
          <p:nvPr>
            <p:ph type="title"/>
          </p:nvPr>
        </p:nvSpPr>
        <p:spPr>
          <a:xfrm>
            <a:off x="554735" y="3044280"/>
            <a:ext cx="9884665" cy="769441"/>
          </a:xfrm>
        </p:spPr>
        <p:txBody>
          <a:bodyPr/>
          <a:lstStyle/>
          <a:p>
            <a:r>
              <a:rPr lang="zh-CN" altLang="en-US" dirty="0"/>
              <a:t>五、解决方案呈现及优势分析</a:t>
            </a:r>
            <a:br>
              <a:rPr lang="en-US" altLang="zh-CN" dirty="0"/>
            </a:br>
            <a:r>
              <a:rPr lang="en-US" altLang="zh-CN" dirty="0"/>
              <a:t>——</a:t>
            </a:r>
            <a:r>
              <a:rPr lang="zh-CN" altLang="en-US" dirty="0"/>
              <a:t>针对阿里云服务调度问题，技术结合业务的解决方案呈现</a:t>
            </a:r>
          </a:p>
        </p:txBody>
      </p:sp>
    </p:spTree>
    <p:extLst>
      <p:ext uri="{BB962C8B-B14F-4D97-AF65-F5344CB8AC3E}">
        <p14:creationId xmlns:p14="http://schemas.microsoft.com/office/powerpoint/2010/main" val="305331969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059723-E697-4FF9-AE31-C2DABDDD22CC}"/>
              </a:ext>
            </a:extLst>
          </p:cNvPr>
          <p:cNvSpPr>
            <a:spLocks noGrp="1"/>
          </p:cNvSpPr>
          <p:nvPr>
            <p:ph type="title"/>
          </p:nvPr>
        </p:nvSpPr>
        <p:spPr/>
        <p:txBody>
          <a:bodyPr/>
          <a:lstStyle/>
          <a:p>
            <a:r>
              <a:rPr lang="zh-CN" altLang="en-US" sz="2400" dirty="0"/>
              <a:t>解决方案落地和呈现</a:t>
            </a:r>
          </a:p>
        </p:txBody>
      </p:sp>
      <p:sp>
        <p:nvSpPr>
          <p:cNvPr id="3" name="Subtitle 2">
            <a:extLst>
              <a:ext uri="{FF2B5EF4-FFF2-40B4-BE49-F238E27FC236}">
                <a16:creationId xmlns:a16="http://schemas.microsoft.com/office/drawing/2014/main" id="{5AB099E3-4B36-49AC-9488-83E90E3B5112}"/>
              </a:ext>
            </a:extLst>
          </p:cNvPr>
          <p:cNvSpPr>
            <a:spLocks noGrp="1"/>
          </p:cNvSpPr>
          <p:nvPr>
            <p:ph type="subTitle" idx="1"/>
          </p:nvPr>
        </p:nvSpPr>
        <p:spPr/>
        <p:txBody>
          <a:bodyPr/>
          <a:lstStyle/>
          <a:p>
            <a:r>
              <a:rPr lang="zh-CN" altLang="en-US" dirty="0"/>
              <a:t>阿里云售后服务调度系统平台</a:t>
            </a:r>
          </a:p>
        </p:txBody>
      </p:sp>
      <p:sp>
        <p:nvSpPr>
          <p:cNvPr id="6" name="TextBox 6">
            <a:extLst>
              <a:ext uri="{FF2B5EF4-FFF2-40B4-BE49-F238E27FC236}">
                <a16:creationId xmlns:a16="http://schemas.microsoft.com/office/drawing/2014/main" id="{7A0DF32F-521A-4A03-B8B3-4F2D60513DE0}"/>
              </a:ext>
            </a:extLst>
          </p:cNvPr>
          <p:cNvSpPr txBox="1"/>
          <p:nvPr/>
        </p:nvSpPr>
        <p:spPr>
          <a:xfrm>
            <a:off x="2367029" y="1746248"/>
            <a:ext cx="8903480" cy="2154436"/>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lnSpc>
                <a:spcPct val="120000"/>
              </a:lnSpc>
              <a:buSzPct val="100000"/>
            </a:pPr>
            <a:r>
              <a:rPr lang="zh-CN" altLang="en-US" sz="1300" b="1" dirty="0">
                <a:solidFill>
                  <a:srgbClr val="000000"/>
                </a:solidFill>
                <a:latin typeface="微软雅黑" panose="020B0503020204020204" pitchFamily="34" charset="-122"/>
                <a:ea typeface="微软雅黑" panose="020B0503020204020204" pitchFamily="34" charset="-122"/>
              </a:rPr>
              <a:t>任务流管理</a:t>
            </a:r>
            <a:endParaRPr lang="en-US" altLang="zh-CN" sz="1300" b="1" dirty="0">
              <a:solidFill>
                <a:srgbClr val="000000"/>
              </a:solidFill>
              <a:latin typeface="微软雅黑" panose="020B0503020204020204" pitchFamily="34" charset="-122"/>
              <a:ea typeface="微软雅黑" panose="020B0503020204020204" pitchFamily="34" charset="-122"/>
            </a:endParaRPr>
          </a:p>
          <a:p>
            <a:pPr lvl="2">
              <a:lnSpc>
                <a:spcPct val="120000"/>
              </a:lnSpc>
              <a:buSzPct val="100000"/>
            </a:pPr>
            <a:r>
              <a:rPr lang="zh-CN" altLang="en-US" sz="1300" dirty="0">
                <a:solidFill>
                  <a:srgbClr val="000000"/>
                </a:solidFill>
                <a:latin typeface="微软雅黑" panose="020B0503020204020204" pitchFamily="34" charset="-122"/>
                <a:ea typeface="微软雅黑" panose="020B0503020204020204" pitchFamily="34" charset="-122"/>
              </a:rPr>
              <a:t>任务</a:t>
            </a:r>
            <a:r>
              <a:rPr lang="en-US" altLang="zh-CN" sz="1300" dirty="0">
                <a:solidFill>
                  <a:srgbClr val="000000"/>
                </a:solidFill>
                <a:latin typeface="微软雅黑" panose="020B0503020204020204" pitchFamily="34" charset="-122"/>
                <a:ea typeface="微软雅黑" panose="020B0503020204020204" pitchFamily="34" charset="-122"/>
              </a:rPr>
              <a:t>ID</a:t>
            </a:r>
            <a:r>
              <a:rPr lang="zh-CN" altLang="en-US" sz="1300" dirty="0">
                <a:solidFill>
                  <a:srgbClr val="000000"/>
                </a:solidFill>
                <a:latin typeface="微软雅黑" panose="020B0503020204020204" pitchFamily="34" charset="-122"/>
                <a:ea typeface="微软雅黑" panose="020B0503020204020204" pitchFamily="34" charset="-122"/>
              </a:rPr>
              <a:t>、问题分类</a:t>
            </a:r>
            <a:r>
              <a:rPr lang="en-US" altLang="zh-CN" sz="1300" dirty="0">
                <a:solidFill>
                  <a:srgbClr val="000000"/>
                </a:solidFill>
                <a:latin typeface="微软雅黑" panose="020B0503020204020204" pitchFamily="34" charset="-122"/>
                <a:ea typeface="微软雅黑" panose="020B0503020204020204" pitchFamily="34" charset="-122"/>
              </a:rPr>
              <a:t>ID</a:t>
            </a:r>
            <a:r>
              <a:rPr lang="zh-CN" altLang="en-US" sz="1300" dirty="0">
                <a:solidFill>
                  <a:srgbClr val="000000"/>
                </a:solidFill>
                <a:latin typeface="微软雅黑" panose="020B0503020204020204" pitchFamily="34" charset="-122"/>
                <a:ea typeface="微软雅黑" panose="020B0503020204020204" pitchFamily="34" charset="-122"/>
              </a:rPr>
              <a:t>、任务出现时间、任务最大响应时间</a:t>
            </a:r>
            <a:endParaRPr lang="en-US" altLang="zh-CN" sz="1300" dirty="0">
              <a:solidFill>
                <a:srgbClr val="000000"/>
              </a:solidFill>
              <a:latin typeface="微软雅黑" panose="020B0503020204020204" pitchFamily="34" charset="-122"/>
              <a:ea typeface="微软雅黑" panose="020B0503020204020204" pitchFamily="34" charset="-122"/>
            </a:endParaRPr>
          </a:p>
          <a:p>
            <a:pPr lvl="1">
              <a:lnSpc>
                <a:spcPct val="120000"/>
              </a:lnSpc>
              <a:buSzPct val="100000"/>
            </a:pPr>
            <a:r>
              <a:rPr lang="zh-CN" altLang="en-US" sz="1300" b="1" dirty="0">
                <a:solidFill>
                  <a:srgbClr val="000000"/>
                </a:solidFill>
                <a:latin typeface="微软雅黑" panose="020B0503020204020204" pitchFamily="34" charset="-122"/>
                <a:ea typeface="微软雅黑" panose="020B0503020204020204" pitchFamily="34" charset="-122"/>
              </a:rPr>
              <a:t>任务预处理及可视化</a:t>
            </a:r>
            <a:endParaRPr lang="en-US" altLang="zh-CN" sz="1300" b="1" dirty="0">
              <a:solidFill>
                <a:srgbClr val="000000"/>
              </a:solidFill>
              <a:latin typeface="微软雅黑" panose="020B0503020204020204" pitchFamily="34" charset="-122"/>
              <a:ea typeface="微软雅黑" panose="020B0503020204020204" pitchFamily="34" charset="-122"/>
            </a:endParaRPr>
          </a:p>
          <a:p>
            <a:pPr lvl="2">
              <a:lnSpc>
                <a:spcPct val="120000"/>
              </a:lnSpc>
              <a:buSzPct val="100000"/>
            </a:pPr>
            <a:r>
              <a:rPr lang="zh-CN" altLang="en-US" sz="1300" dirty="0">
                <a:solidFill>
                  <a:srgbClr val="000000"/>
                </a:solidFill>
                <a:latin typeface="微软雅黑" panose="020B0503020204020204" pitchFamily="34" charset="-122"/>
                <a:ea typeface="微软雅黑" panose="020B0503020204020204" pitchFamily="34" charset="-122"/>
              </a:rPr>
              <a:t>任务类型分布分析及可视化、任务到达时间分布分析及可视化、任务处理时间分析及可视化</a:t>
            </a:r>
            <a:endParaRPr lang="en-US" altLang="zh-CN" sz="1300" dirty="0">
              <a:solidFill>
                <a:srgbClr val="000000"/>
              </a:solidFill>
              <a:latin typeface="微软雅黑" panose="020B0503020204020204" pitchFamily="34" charset="-122"/>
              <a:ea typeface="微软雅黑" panose="020B0503020204020204" pitchFamily="34" charset="-122"/>
            </a:endParaRPr>
          </a:p>
          <a:p>
            <a:pPr lvl="1">
              <a:lnSpc>
                <a:spcPct val="120000"/>
              </a:lnSpc>
              <a:buSzPct val="100000"/>
            </a:pPr>
            <a:r>
              <a:rPr lang="zh-CN" altLang="en-US" sz="1300" b="1" dirty="0">
                <a:solidFill>
                  <a:srgbClr val="000000"/>
                </a:solidFill>
                <a:latin typeface="微软雅黑" panose="020B0503020204020204" pitchFamily="34" charset="-122"/>
                <a:ea typeface="微软雅黑" panose="020B0503020204020204" pitchFamily="34" charset="-122"/>
              </a:rPr>
              <a:t>任务处理及可视化（任务日志）</a:t>
            </a:r>
            <a:endParaRPr lang="en-US" altLang="zh-CN" sz="1300" b="1" dirty="0">
              <a:solidFill>
                <a:srgbClr val="000000"/>
              </a:solidFill>
              <a:latin typeface="微软雅黑" panose="020B0503020204020204" pitchFamily="34" charset="-122"/>
              <a:ea typeface="微软雅黑" panose="020B0503020204020204" pitchFamily="34" charset="-122"/>
            </a:endParaRPr>
          </a:p>
          <a:p>
            <a:pPr lvl="2">
              <a:lnSpc>
                <a:spcPct val="120000"/>
              </a:lnSpc>
              <a:buSzPct val="100000"/>
            </a:pPr>
            <a:r>
              <a:rPr lang="zh-CN" altLang="en-US" sz="1300" dirty="0">
                <a:solidFill>
                  <a:srgbClr val="000000"/>
                </a:solidFill>
                <a:latin typeface="微软雅黑" panose="020B0503020204020204" pitchFamily="34" charset="-122"/>
                <a:ea typeface="微软雅黑" panose="020B0503020204020204" pitchFamily="34" charset="-122"/>
              </a:rPr>
              <a:t>任务当前所处阶段、任务完成度、任务负责服务专家、任务完成结果</a:t>
            </a:r>
            <a:endParaRPr lang="en-US" altLang="zh-CN" sz="1300" dirty="0">
              <a:solidFill>
                <a:srgbClr val="000000"/>
              </a:solidFill>
              <a:latin typeface="微软雅黑" panose="020B0503020204020204" pitchFamily="34" charset="-122"/>
              <a:ea typeface="微软雅黑" panose="020B0503020204020204" pitchFamily="34" charset="-122"/>
            </a:endParaRPr>
          </a:p>
          <a:p>
            <a:pPr lvl="1">
              <a:lnSpc>
                <a:spcPct val="120000"/>
              </a:lnSpc>
              <a:buSzPct val="100000"/>
            </a:pPr>
            <a:r>
              <a:rPr lang="zh-CN" altLang="en-US" sz="1300" b="1" dirty="0">
                <a:solidFill>
                  <a:srgbClr val="000000"/>
                </a:solidFill>
                <a:latin typeface="微软雅黑" panose="020B0503020204020204" pitchFamily="34" charset="-122"/>
                <a:ea typeface="微软雅黑" panose="020B0503020204020204" pitchFamily="34" charset="-122"/>
              </a:rPr>
              <a:t>客户任务反馈</a:t>
            </a:r>
            <a:endParaRPr lang="en-US" altLang="zh-CN" sz="1300" b="1" dirty="0">
              <a:solidFill>
                <a:srgbClr val="000000"/>
              </a:solidFill>
              <a:latin typeface="微软雅黑" panose="020B0503020204020204" pitchFamily="34" charset="-122"/>
              <a:ea typeface="微软雅黑" panose="020B0503020204020204" pitchFamily="34" charset="-122"/>
            </a:endParaRPr>
          </a:p>
          <a:p>
            <a:pPr lvl="1">
              <a:lnSpc>
                <a:spcPct val="110000"/>
              </a:lnSpc>
              <a:buSzPct val="100000"/>
            </a:pPr>
            <a:endParaRPr lang="en-US" altLang="zh-CN" sz="1300" b="1" dirty="0">
              <a:solidFill>
                <a:srgbClr val="000000"/>
              </a:solidFill>
              <a:latin typeface="微软雅黑" panose="020B0503020204020204" pitchFamily="34" charset="-122"/>
              <a:ea typeface="微软雅黑" panose="020B0503020204020204" pitchFamily="34" charset="-122"/>
            </a:endParaRPr>
          </a:p>
        </p:txBody>
      </p:sp>
      <p:sp>
        <p:nvSpPr>
          <p:cNvPr id="8" name="TextBox 62">
            <a:extLst>
              <a:ext uri="{FF2B5EF4-FFF2-40B4-BE49-F238E27FC236}">
                <a16:creationId xmlns:a16="http://schemas.microsoft.com/office/drawing/2014/main" id="{A05CDF8B-52B9-4EDF-82E3-7DC7EC97658A}"/>
              </a:ext>
            </a:extLst>
          </p:cNvPr>
          <p:cNvSpPr txBox="1"/>
          <p:nvPr/>
        </p:nvSpPr>
        <p:spPr>
          <a:xfrm>
            <a:off x="591036" y="1283385"/>
            <a:ext cx="1384995" cy="276999"/>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sz="1800" b="1" dirty="0">
                <a:latin typeface="微软雅黑" panose="020B0503020204020204" pitchFamily="34" charset="-122"/>
                <a:ea typeface="微软雅黑" panose="020B0503020204020204" pitchFamily="34" charset="-122"/>
              </a:rPr>
              <a:t>平台核心功能</a:t>
            </a:r>
            <a:endParaRPr lang="en-US" sz="1800" b="1" dirty="0">
              <a:latin typeface="微软雅黑" panose="020B0503020204020204" pitchFamily="34" charset="-122"/>
              <a:ea typeface="微软雅黑" panose="020B0503020204020204" pitchFamily="34" charset="-122"/>
            </a:endParaRPr>
          </a:p>
        </p:txBody>
      </p:sp>
      <p:sp>
        <p:nvSpPr>
          <p:cNvPr id="9" name="TextBox 63">
            <a:extLst>
              <a:ext uri="{FF2B5EF4-FFF2-40B4-BE49-F238E27FC236}">
                <a16:creationId xmlns:a16="http://schemas.microsoft.com/office/drawing/2014/main" id="{F5BA29F5-4A11-4B6B-948E-D67056B935B9}"/>
              </a:ext>
            </a:extLst>
          </p:cNvPr>
          <p:cNvSpPr txBox="1"/>
          <p:nvPr/>
        </p:nvSpPr>
        <p:spPr>
          <a:xfrm>
            <a:off x="2479476" y="1283385"/>
            <a:ext cx="923330" cy="276999"/>
          </a:xfrm>
          <a:prstGeom prst="rect">
            <a:avLst/>
          </a:prstGeom>
        </p:spPr>
        <p:txBody>
          <a:bodyPr vert="horz" wrap="non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sz="1800" b="1" dirty="0">
                <a:latin typeface="微软雅黑" panose="020B0503020204020204" pitchFamily="34" charset="-122"/>
                <a:ea typeface="微软雅黑" panose="020B0503020204020204" pitchFamily="34" charset="-122"/>
              </a:rPr>
              <a:t>功能介绍</a:t>
            </a:r>
            <a:endParaRPr lang="en-US" sz="1800" b="1" dirty="0">
              <a:latin typeface="微软雅黑" panose="020B0503020204020204" pitchFamily="34" charset="-122"/>
              <a:ea typeface="微软雅黑" panose="020B0503020204020204" pitchFamily="34" charset="-122"/>
            </a:endParaRPr>
          </a:p>
        </p:txBody>
      </p:sp>
      <p:cxnSp>
        <p:nvCxnSpPr>
          <p:cNvPr id="10" name="LineBasicImpact 65">
            <a:extLst>
              <a:ext uri="{FF2B5EF4-FFF2-40B4-BE49-F238E27FC236}">
                <a16:creationId xmlns:a16="http://schemas.microsoft.com/office/drawing/2014/main" id="{9C21D923-9E24-4636-8E82-1AEBB6D2A6F5}"/>
              </a:ext>
            </a:extLst>
          </p:cNvPr>
          <p:cNvCxnSpPr>
            <a:cxnSpLocks/>
          </p:cNvCxnSpPr>
          <p:nvPr>
            <p:custDataLst>
              <p:tags r:id="rId1"/>
            </p:custDataLst>
          </p:nvPr>
        </p:nvCxnSpPr>
        <p:spPr>
          <a:xfrm>
            <a:off x="588084" y="1595109"/>
            <a:ext cx="11049180"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11" name="LineBasicImpact 65">
            <a:extLst>
              <a:ext uri="{FF2B5EF4-FFF2-40B4-BE49-F238E27FC236}">
                <a16:creationId xmlns:a16="http://schemas.microsoft.com/office/drawing/2014/main" id="{848B60AB-AB26-494E-BA78-0FDE436F6940}"/>
              </a:ext>
            </a:extLst>
          </p:cNvPr>
          <p:cNvCxnSpPr>
            <a:cxnSpLocks/>
          </p:cNvCxnSpPr>
          <p:nvPr>
            <p:custDataLst>
              <p:tags r:id="rId2"/>
            </p:custDataLst>
          </p:nvPr>
        </p:nvCxnSpPr>
        <p:spPr>
          <a:xfrm>
            <a:off x="2436381" y="3719745"/>
            <a:ext cx="9157788" cy="0"/>
          </a:xfrm>
          <a:prstGeom prst="straightConnector1">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12" name="TextBox 25">
            <a:extLst>
              <a:ext uri="{FF2B5EF4-FFF2-40B4-BE49-F238E27FC236}">
                <a16:creationId xmlns:a16="http://schemas.microsoft.com/office/drawing/2014/main" id="{252C32B9-0DCF-44BE-BEC7-622079FC6562}"/>
              </a:ext>
            </a:extLst>
          </p:cNvPr>
          <p:cNvSpPr txBox="1"/>
          <p:nvPr/>
        </p:nvSpPr>
        <p:spPr>
          <a:xfrm>
            <a:off x="2405631" y="5008083"/>
            <a:ext cx="8903480" cy="1333827"/>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lnSpc>
                <a:spcPct val="120000"/>
              </a:lnSpc>
              <a:buSzPct val="100000"/>
            </a:pPr>
            <a:r>
              <a:rPr lang="zh-CN" altLang="en-US" sz="1300" b="1" dirty="0">
                <a:solidFill>
                  <a:srgbClr val="000000"/>
                </a:solidFill>
                <a:latin typeface="微软雅黑" panose="020B0503020204020204" pitchFamily="34" charset="-122"/>
                <a:ea typeface="微软雅黑" panose="020B0503020204020204" pitchFamily="34" charset="-122"/>
              </a:rPr>
              <a:t>专家能力分析及可视化</a:t>
            </a:r>
            <a:endParaRPr lang="en-US" altLang="zh-CN" sz="1300" b="1" dirty="0">
              <a:solidFill>
                <a:srgbClr val="000000"/>
              </a:solidFill>
              <a:latin typeface="微软雅黑" panose="020B0503020204020204" pitchFamily="34" charset="-122"/>
              <a:ea typeface="微软雅黑" panose="020B0503020204020204" pitchFamily="34" charset="-122"/>
            </a:endParaRPr>
          </a:p>
          <a:p>
            <a:pPr lvl="2">
              <a:lnSpc>
                <a:spcPct val="120000"/>
              </a:lnSpc>
              <a:buSzPct val="100000"/>
            </a:pPr>
            <a:r>
              <a:rPr lang="zh-CN" altLang="en-US" sz="1300" dirty="0">
                <a:solidFill>
                  <a:srgbClr val="000000"/>
                </a:solidFill>
                <a:latin typeface="微软雅黑" panose="020B0503020204020204" pitchFamily="34" charset="-122"/>
                <a:ea typeface="微软雅黑" panose="020B0503020204020204" pitchFamily="34" charset="-122"/>
              </a:rPr>
              <a:t>专家能力评估、专家个人能力提升、专家长期职业规划</a:t>
            </a:r>
            <a:endParaRPr lang="en-US" altLang="zh-CN" sz="1300" dirty="0">
              <a:solidFill>
                <a:srgbClr val="000000"/>
              </a:solidFill>
              <a:latin typeface="微软雅黑" panose="020B0503020204020204" pitchFamily="34" charset="-122"/>
              <a:ea typeface="微软雅黑" panose="020B0503020204020204" pitchFamily="34" charset="-122"/>
            </a:endParaRPr>
          </a:p>
          <a:p>
            <a:pPr lvl="1">
              <a:lnSpc>
                <a:spcPct val="120000"/>
              </a:lnSpc>
              <a:buSzPct val="100000"/>
            </a:pPr>
            <a:r>
              <a:rPr lang="zh-CN" altLang="en-US" sz="1300" b="1" dirty="0">
                <a:solidFill>
                  <a:srgbClr val="000000"/>
                </a:solidFill>
                <a:latin typeface="微软雅黑" panose="020B0503020204020204" pitchFamily="34" charset="-122"/>
                <a:ea typeface="微软雅黑" panose="020B0503020204020204" pitchFamily="34" charset="-122"/>
              </a:rPr>
              <a:t>专家工作状态分析及可视化</a:t>
            </a:r>
            <a:endParaRPr lang="en-US" altLang="zh-CN" sz="1300" b="1" dirty="0">
              <a:solidFill>
                <a:srgbClr val="000000"/>
              </a:solidFill>
              <a:latin typeface="微软雅黑" panose="020B0503020204020204" pitchFamily="34" charset="-122"/>
              <a:ea typeface="微软雅黑" panose="020B0503020204020204" pitchFamily="34" charset="-122"/>
            </a:endParaRPr>
          </a:p>
          <a:p>
            <a:pPr lvl="2">
              <a:lnSpc>
                <a:spcPct val="120000"/>
              </a:lnSpc>
              <a:buSzPct val="100000"/>
            </a:pPr>
            <a:r>
              <a:rPr lang="zh-CN" altLang="en-US" sz="1300" dirty="0">
                <a:solidFill>
                  <a:srgbClr val="000000"/>
                </a:solidFill>
                <a:latin typeface="微软雅黑" panose="020B0503020204020204" pitchFamily="34" charset="-122"/>
                <a:ea typeface="微软雅黑" panose="020B0503020204020204" pitchFamily="34" charset="-122"/>
              </a:rPr>
              <a:t>专家负责任务分析及可视化、专家负责任务阶段分析及可视化、专家工作负荷分析及可视化</a:t>
            </a:r>
            <a:endParaRPr lang="en-US" altLang="zh-CN" sz="1300" dirty="0">
              <a:solidFill>
                <a:srgbClr val="000000"/>
              </a:solidFill>
              <a:latin typeface="微软雅黑" panose="020B0503020204020204" pitchFamily="34" charset="-122"/>
              <a:ea typeface="微软雅黑" panose="020B0503020204020204" pitchFamily="34" charset="-122"/>
            </a:endParaRPr>
          </a:p>
          <a:p>
            <a:pPr lvl="1">
              <a:lnSpc>
                <a:spcPct val="120000"/>
              </a:lnSpc>
              <a:buSzPct val="100000"/>
            </a:pPr>
            <a:r>
              <a:rPr lang="zh-CN" altLang="en-US" sz="1300" b="1" dirty="0">
                <a:solidFill>
                  <a:srgbClr val="000000"/>
                </a:solidFill>
                <a:latin typeface="微软雅黑" panose="020B0503020204020204" pitchFamily="34" charset="-122"/>
                <a:ea typeface="微软雅黑" panose="020B0503020204020204" pitchFamily="34" charset="-122"/>
              </a:rPr>
              <a:t>专家工作反馈</a:t>
            </a:r>
            <a:endParaRPr lang="en-US" altLang="zh-CN" sz="1300" b="1" dirty="0">
              <a:solidFill>
                <a:srgbClr val="000000"/>
              </a:solidFill>
              <a:latin typeface="微软雅黑" panose="020B0503020204020204" pitchFamily="34" charset="-122"/>
              <a:ea typeface="微软雅黑" panose="020B0503020204020204" pitchFamily="34" charset="-122"/>
            </a:endParaRPr>
          </a:p>
        </p:txBody>
      </p:sp>
      <p:sp>
        <p:nvSpPr>
          <p:cNvPr id="15" name="Rectangle 25">
            <a:extLst>
              <a:ext uri="{FF2B5EF4-FFF2-40B4-BE49-F238E27FC236}">
                <a16:creationId xmlns:a16="http://schemas.microsoft.com/office/drawing/2014/main" id="{C85686AF-1617-4A9D-8400-B4E353700326}"/>
              </a:ext>
            </a:extLst>
          </p:cNvPr>
          <p:cNvSpPr txBox="1">
            <a:spLocks noChangeArrowheads="1"/>
          </p:cNvSpPr>
          <p:nvPr>
            <p:custDataLst>
              <p:tags r:id="rId3"/>
            </p:custDataLst>
          </p:nvPr>
        </p:nvSpPr>
        <p:spPr bwMode="gray">
          <a:xfrm>
            <a:off x="576097" y="1746249"/>
            <a:ext cx="1721580" cy="1973496"/>
          </a:xfrm>
          <a:prstGeom prst="rect">
            <a:avLst/>
          </a:prstGeom>
          <a:solidFill>
            <a:schemeClr val="tx1"/>
          </a:solidFill>
          <a:ln w="19050">
            <a:noFill/>
          </a:ln>
        </p:spPr>
        <p:txBody>
          <a:bodyPr vert="horz" wrap="square" lIns="73472" tIns="73472" rIns="73472" bIns="73472" rtlCol="0" anchor="ctr">
            <a:noAutofit/>
          </a:bodyPr>
          <a:lst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932962" rtl="0" eaLnBrk="1" fontAlgn="base" latinLnBrk="0" hangingPunct="1">
              <a:lnSpc>
                <a:spcPct val="100000"/>
              </a:lnSpc>
              <a:spcBef>
                <a:spcPct val="0"/>
              </a:spcBef>
              <a:spcAft>
                <a:spcPct val="0"/>
              </a:spcAft>
              <a:buClr>
                <a:srgbClr val="FFFFFF"/>
              </a:buClr>
              <a:buSzPct val="100000"/>
              <a:buFontTx/>
              <a:buNone/>
              <a:tabLst/>
              <a:defRPr/>
            </a:pP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6" name="Rectangle 38">
            <a:extLst>
              <a:ext uri="{FF2B5EF4-FFF2-40B4-BE49-F238E27FC236}">
                <a16:creationId xmlns:a16="http://schemas.microsoft.com/office/drawing/2014/main" id="{526EE53D-A858-4930-A23A-F037CCA568AB}"/>
              </a:ext>
            </a:extLst>
          </p:cNvPr>
          <p:cNvSpPr/>
          <p:nvPr/>
        </p:nvSpPr>
        <p:spPr>
          <a:xfrm>
            <a:off x="868035" y="2484366"/>
            <a:ext cx="1107996" cy="369332"/>
          </a:xfrm>
          <a:prstGeom prst="rect">
            <a:avLst/>
          </a:prstGeom>
        </p:spPr>
        <p:txBody>
          <a:bodyPr wrap="none">
            <a:spAutoFit/>
          </a:bodyPr>
          <a:lstStyle/>
          <a:p>
            <a:pPr>
              <a:buClr>
                <a:schemeClr val="bg1"/>
              </a:buClr>
            </a:pPr>
            <a:r>
              <a:rPr lang="zh-CN" altLang="en-US" b="1" dirty="0">
                <a:solidFill>
                  <a:schemeClr val="bg1"/>
                </a:solidFill>
                <a:latin typeface="微软雅黑" panose="020B0503020204020204" pitchFamily="34" charset="-122"/>
                <a:ea typeface="微软雅黑" panose="020B0503020204020204" pitchFamily="34" charset="-122"/>
              </a:rPr>
              <a:t>任务管理</a:t>
            </a:r>
            <a:endParaRPr lang="en-US" b="1" dirty="0">
              <a:solidFill>
                <a:schemeClr val="bg1"/>
              </a:solidFill>
              <a:latin typeface="微软雅黑" panose="020B0503020204020204" pitchFamily="34" charset="-122"/>
              <a:ea typeface="微软雅黑" panose="020B0503020204020204" pitchFamily="34" charset="-122"/>
            </a:endParaRPr>
          </a:p>
        </p:txBody>
      </p:sp>
      <p:sp>
        <p:nvSpPr>
          <p:cNvPr id="17" name="Rectangle 25">
            <a:extLst>
              <a:ext uri="{FF2B5EF4-FFF2-40B4-BE49-F238E27FC236}">
                <a16:creationId xmlns:a16="http://schemas.microsoft.com/office/drawing/2014/main" id="{314F283D-F906-43EE-89DE-F2DE3238627C}"/>
              </a:ext>
            </a:extLst>
          </p:cNvPr>
          <p:cNvSpPr txBox="1">
            <a:spLocks noChangeArrowheads="1"/>
          </p:cNvSpPr>
          <p:nvPr>
            <p:custDataLst>
              <p:tags r:id="rId4"/>
            </p:custDataLst>
          </p:nvPr>
        </p:nvSpPr>
        <p:spPr bwMode="gray">
          <a:xfrm>
            <a:off x="588084" y="3779962"/>
            <a:ext cx="1721580" cy="1178360"/>
          </a:xfrm>
          <a:prstGeom prst="rect">
            <a:avLst/>
          </a:prstGeom>
          <a:solidFill>
            <a:schemeClr val="tx1"/>
          </a:solidFill>
          <a:ln w="19050">
            <a:noFill/>
          </a:ln>
        </p:spPr>
        <p:txBody>
          <a:bodyPr vert="horz" wrap="square" lIns="73472" tIns="73472" rIns="73472" bIns="73472" rtlCol="0" anchor="ctr">
            <a:noAutofit/>
          </a:bodyPr>
          <a:lst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932962" rtl="0" eaLnBrk="1" fontAlgn="base" latinLnBrk="0" hangingPunct="1">
              <a:lnSpc>
                <a:spcPct val="100000"/>
              </a:lnSpc>
              <a:spcBef>
                <a:spcPct val="0"/>
              </a:spcBef>
              <a:spcAft>
                <a:spcPct val="0"/>
              </a:spcAft>
              <a:buClr>
                <a:srgbClr val="FFFFFF"/>
              </a:buClr>
              <a:buSzPct val="100000"/>
              <a:buFontTx/>
              <a:buNone/>
              <a:tabLst/>
              <a:defRPr/>
            </a:pP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8" name="Rectangle 2">
            <a:extLst>
              <a:ext uri="{FF2B5EF4-FFF2-40B4-BE49-F238E27FC236}">
                <a16:creationId xmlns:a16="http://schemas.microsoft.com/office/drawing/2014/main" id="{B6AE15B0-D7B3-4576-ADAF-9BF7A9F38E14}"/>
              </a:ext>
            </a:extLst>
          </p:cNvPr>
          <p:cNvSpPr/>
          <p:nvPr/>
        </p:nvSpPr>
        <p:spPr>
          <a:xfrm>
            <a:off x="894876" y="4184476"/>
            <a:ext cx="1107996" cy="369332"/>
          </a:xfrm>
          <a:prstGeom prst="rect">
            <a:avLst/>
          </a:prstGeom>
        </p:spPr>
        <p:txBody>
          <a:bodyPr wrap="none">
            <a:spAutoFit/>
          </a:bodyPr>
          <a:lstStyle/>
          <a:p>
            <a:pPr algn="ctr">
              <a:buClr>
                <a:schemeClr val="bg1"/>
              </a:buClr>
            </a:pPr>
            <a:r>
              <a:rPr lang="zh-CN" altLang="en-US" b="1" dirty="0">
                <a:solidFill>
                  <a:schemeClr val="bg1"/>
                </a:solidFill>
                <a:latin typeface="微软雅黑" panose="020B0503020204020204" pitchFamily="34" charset="-122"/>
                <a:ea typeface="微软雅黑" panose="020B0503020204020204" pitchFamily="34" charset="-122"/>
              </a:rPr>
              <a:t>调度管理</a:t>
            </a:r>
            <a:endParaRPr lang="en-US" altLang="zh-CN" b="1" dirty="0">
              <a:solidFill>
                <a:schemeClr val="bg1"/>
              </a:solidFill>
              <a:latin typeface="微软雅黑" panose="020B0503020204020204" pitchFamily="34" charset="-122"/>
              <a:ea typeface="微软雅黑" panose="020B0503020204020204" pitchFamily="34" charset="-122"/>
            </a:endParaRPr>
          </a:p>
        </p:txBody>
      </p:sp>
      <p:sp>
        <p:nvSpPr>
          <p:cNvPr id="22" name="Rectangle 25">
            <a:extLst>
              <a:ext uri="{FF2B5EF4-FFF2-40B4-BE49-F238E27FC236}">
                <a16:creationId xmlns:a16="http://schemas.microsoft.com/office/drawing/2014/main" id="{548FD0A5-6E19-4CCF-A1E6-4D44833A3337}"/>
              </a:ext>
            </a:extLst>
          </p:cNvPr>
          <p:cNvSpPr txBox="1">
            <a:spLocks noChangeArrowheads="1"/>
          </p:cNvSpPr>
          <p:nvPr>
            <p:custDataLst>
              <p:tags r:id="rId5"/>
            </p:custDataLst>
          </p:nvPr>
        </p:nvSpPr>
        <p:spPr bwMode="gray">
          <a:xfrm>
            <a:off x="588084" y="5038550"/>
            <a:ext cx="1721580" cy="1378933"/>
          </a:xfrm>
          <a:prstGeom prst="rect">
            <a:avLst/>
          </a:prstGeom>
          <a:solidFill>
            <a:schemeClr val="tx1"/>
          </a:solidFill>
          <a:ln w="19050">
            <a:noFill/>
          </a:ln>
        </p:spPr>
        <p:txBody>
          <a:bodyPr vert="horz" wrap="square" lIns="73472" tIns="73472" rIns="73472" bIns="73472" rtlCol="0" anchor="ctr">
            <a:noAutofit/>
          </a:bodyPr>
          <a:lstStyle>
            <a:lvl1pPr marL="0" indent="0" algn="l" defTabSz="895350" rtl="0" eaLnBrk="1" fontAlgn="base" hangingPunct="1">
              <a:spcBef>
                <a:spcPct val="0"/>
              </a:spcBef>
              <a:spcAft>
                <a:spcPct val="0"/>
              </a:spcAft>
              <a:buClr>
                <a:schemeClr val="tx2"/>
              </a:buClr>
              <a:buSzPct val="100000"/>
              <a:defRPr sz="1400" baseline="0">
                <a:solidFill>
                  <a:schemeClr val="tx1"/>
                </a:solidFill>
                <a:latin typeface="+mn-lt"/>
                <a:ea typeface="+mn-ea"/>
                <a:cs typeface="+mn-cs"/>
              </a:defRPr>
            </a:lvl1pPr>
            <a:lvl2pPr marL="193675" indent="-192088" algn="l" defTabSz="895350" rtl="0" eaLnBrk="1" fontAlgn="base" hangingPunct="1">
              <a:spcBef>
                <a:spcPct val="0"/>
              </a:spcBef>
              <a:spcAft>
                <a:spcPct val="0"/>
              </a:spcAft>
              <a:buClr>
                <a:schemeClr val="tx2"/>
              </a:buClr>
              <a:buSzPct val="125000"/>
              <a:buFont typeface="Arial" charset="0"/>
              <a:buChar char="▪"/>
              <a:defRPr sz="1400" baseline="0">
                <a:solidFill>
                  <a:schemeClr val="tx1"/>
                </a:solidFill>
                <a:latin typeface="+mn-lt"/>
              </a:defRPr>
            </a:lvl2pPr>
            <a:lvl3pPr marL="457200" indent="-261938"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3pPr>
            <a:lvl4pPr marL="614363" indent="-155575" algn="l" defTabSz="895350" rtl="0" eaLnBrk="1" fontAlgn="base" hangingPunct="1">
              <a:spcBef>
                <a:spcPct val="0"/>
              </a:spcBef>
              <a:spcAft>
                <a:spcPct val="0"/>
              </a:spcAft>
              <a:buClr>
                <a:schemeClr val="tx2"/>
              </a:buClr>
              <a:buSzPct val="120000"/>
              <a:buFont typeface="Arial" charset="0"/>
              <a:buChar char="▫"/>
              <a:defRPr sz="1400" baseline="0">
                <a:solidFill>
                  <a:schemeClr val="tx1"/>
                </a:solidFill>
                <a:latin typeface="+mn-lt"/>
              </a:defRPr>
            </a:lvl4pPr>
            <a:lvl5pPr marL="749808" indent="-130175" algn="l" defTabSz="895350" rtl="0" eaLnBrk="1" fontAlgn="base" hangingPunct="1">
              <a:spcBef>
                <a:spcPct val="0"/>
              </a:spcBef>
              <a:spcAft>
                <a:spcPct val="0"/>
              </a:spcAft>
              <a:buClr>
                <a:schemeClr val="tx2"/>
              </a:buClr>
              <a:buSzPct val="89000"/>
              <a:buFont typeface="Arial" charset="0"/>
              <a:buChar char="-"/>
              <a:defRPr sz="1400" baseline="0">
                <a:solidFill>
                  <a:schemeClr val="tx1"/>
                </a:solidFill>
                <a:latin typeface="+mn-lt"/>
              </a:defRPr>
            </a:lvl5pPr>
            <a:lvl6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6pPr>
            <a:lvl7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7pPr>
            <a:lvl8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8pPr>
            <a:lvl9pPr marL="749808" indent="-130175" algn="l" defTabSz="895350" rtl="0" eaLnBrk="1" fontAlgn="base" hangingPunct="1">
              <a:spcBef>
                <a:spcPct val="0"/>
              </a:spcBef>
              <a:spcAft>
                <a:spcPct val="0"/>
              </a:spcAft>
              <a:buClr>
                <a:schemeClr val="tx2"/>
              </a:buClr>
              <a:buSzPct val="89000"/>
              <a:buFont typeface="Arial" charset="0"/>
              <a:buChar char="-"/>
              <a:defRPr sz="1600" baseline="0">
                <a:solidFill>
                  <a:schemeClr val="tx1"/>
                </a:solidFill>
                <a:latin typeface="+mn-lt"/>
              </a:defRPr>
            </a:lvl9pPr>
          </a:lstStyle>
          <a:p>
            <a:pPr marL="0" marR="0" lvl="0" indent="0" algn="l" defTabSz="932962" rtl="0" eaLnBrk="1" fontAlgn="base" latinLnBrk="0" hangingPunct="1">
              <a:lnSpc>
                <a:spcPct val="100000"/>
              </a:lnSpc>
              <a:spcBef>
                <a:spcPct val="0"/>
              </a:spcBef>
              <a:spcAft>
                <a:spcPct val="0"/>
              </a:spcAft>
              <a:buClr>
                <a:srgbClr val="FFFFFF"/>
              </a:buClr>
              <a:buSzPct val="100000"/>
              <a:buFontTx/>
              <a:buNone/>
              <a:tabLst/>
              <a:defRPr/>
            </a:pPr>
            <a:endParaRPr kumimoji="0" lang="en-US" altLang="zh-CN" sz="1600" b="1" i="0" u="none" strike="noStrike" kern="0" cap="none" spc="0" normalizeH="0" baseline="0" noProof="0" dirty="0">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4" name="Rectangle 2">
            <a:extLst>
              <a:ext uri="{FF2B5EF4-FFF2-40B4-BE49-F238E27FC236}">
                <a16:creationId xmlns:a16="http://schemas.microsoft.com/office/drawing/2014/main" id="{9B50FE15-F341-4528-891E-7ADC9B14C911}"/>
              </a:ext>
            </a:extLst>
          </p:cNvPr>
          <p:cNvSpPr/>
          <p:nvPr/>
        </p:nvSpPr>
        <p:spPr>
          <a:xfrm>
            <a:off x="882889" y="5535265"/>
            <a:ext cx="1107996" cy="369332"/>
          </a:xfrm>
          <a:prstGeom prst="rect">
            <a:avLst/>
          </a:prstGeom>
        </p:spPr>
        <p:txBody>
          <a:bodyPr wrap="none">
            <a:spAutoFit/>
          </a:bodyPr>
          <a:lstStyle/>
          <a:p>
            <a:pPr algn="ctr">
              <a:buClr>
                <a:schemeClr val="bg1"/>
              </a:buClr>
            </a:pPr>
            <a:r>
              <a:rPr lang="zh-CN" altLang="en-US" b="1" dirty="0">
                <a:solidFill>
                  <a:schemeClr val="bg1"/>
                </a:solidFill>
                <a:latin typeface="微软雅黑" panose="020B0503020204020204" pitchFamily="34" charset="-122"/>
                <a:ea typeface="微软雅黑" panose="020B0503020204020204" pitchFamily="34" charset="-122"/>
              </a:rPr>
              <a:t>专家管理</a:t>
            </a:r>
            <a:endParaRPr lang="en-US" altLang="zh-CN" b="1" dirty="0">
              <a:solidFill>
                <a:schemeClr val="bg1"/>
              </a:solidFill>
              <a:latin typeface="微软雅黑" panose="020B0503020204020204" pitchFamily="34" charset="-122"/>
              <a:ea typeface="微软雅黑" panose="020B0503020204020204" pitchFamily="34" charset="-122"/>
            </a:endParaRPr>
          </a:p>
        </p:txBody>
      </p:sp>
      <p:grpSp>
        <p:nvGrpSpPr>
          <p:cNvPr id="4" name="组合 3">
            <a:extLst>
              <a:ext uri="{FF2B5EF4-FFF2-40B4-BE49-F238E27FC236}">
                <a16:creationId xmlns:a16="http://schemas.microsoft.com/office/drawing/2014/main" id="{270107F7-2D46-49B2-990B-7E0C5468D223}"/>
              </a:ext>
            </a:extLst>
          </p:cNvPr>
          <p:cNvGrpSpPr/>
          <p:nvPr/>
        </p:nvGrpSpPr>
        <p:grpSpPr>
          <a:xfrm>
            <a:off x="2367029" y="1691819"/>
            <a:ext cx="9270235" cy="4650091"/>
            <a:chOff x="2367029" y="1691819"/>
            <a:chExt cx="9270235" cy="4650091"/>
          </a:xfrm>
        </p:grpSpPr>
        <p:sp>
          <p:nvSpPr>
            <p:cNvPr id="13" name="Rectangle 32">
              <a:extLst>
                <a:ext uri="{FF2B5EF4-FFF2-40B4-BE49-F238E27FC236}">
                  <a16:creationId xmlns:a16="http://schemas.microsoft.com/office/drawing/2014/main" id="{057927EE-46A0-4EB2-A3B0-4ECAC51E2F21}"/>
                </a:ext>
              </a:extLst>
            </p:cNvPr>
            <p:cNvSpPr/>
            <p:nvPr/>
          </p:nvSpPr>
          <p:spPr>
            <a:xfrm>
              <a:off x="9953518" y="1831855"/>
              <a:ext cx="559344" cy="274790"/>
            </a:xfrm>
            <a:prstGeom prst="rect">
              <a:avLst/>
            </a:prstGeom>
            <a:noFill/>
            <a:ln w="28575" cap="sq">
              <a:solidFill>
                <a:srgbClr val="FF6A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14" name="Rectangle 4">
              <a:extLst>
                <a:ext uri="{FF2B5EF4-FFF2-40B4-BE49-F238E27FC236}">
                  <a16:creationId xmlns:a16="http://schemas.microsoft.com/office/drawing/2014/main" id="{9B4639F2-66CA-47BC-A2C4-CAF3BB0A376A}"/>
                </a:ext>
              </a:extLst>
            </p:cNvPr>
            <p:cNvSpPr/>
            <p:nvPr/>
          </p:nvSpPr>
          <p:spPr>
            <a:xfrm>
              <a:off x="10109968" y="1691819"/>
              <a:ext cx="1527296" cy="517065"/>
            </a:xfrm>
            <a:prstGeom prst="rect">
              <a:avLst/>
            </a:prstGeom>
          </p:spPr>
          <p:txBody>
            <a:bodyPr wrap="square">
              <a:spAutoFit/>
            </a:bodyPr>
            <a:lstStyle/>
            <a:p>
              <a:pPr lvl="1">
                <a:lnSpc>
                  <a:spcPct val="110000"/>
                </a:lnSpc>
                <a:buSzPct val="100000"/>
              </a:pPr>
              <a:r>
                <a:rPr lang="zh-CN" altLang="en-US" sz="1300" b="1" dirty="0">
                  <a:solidFill>
                    <a:srgbClr val="000000"/>
                  </a:solidFill>
                  <a:latin typeface="微软雅黑" panose="020B0503020204020204" pitchFamily="34" charset="-122"/>
                  <a:ea typeface="微软雅黑" panose="020B0503020204020204" pitchFamily="34" charset="-122"/>
                </a:rPr>
                <a:t>系统与客户及专家交互</a:t>
              </a:r>
              <a:endParaRPr lang="en-US" altLang="zh-CN" sz="1300" b="1" dirty="0">
                <a:solidFill>
                  <a:srgbClr val="000000"/>
                </a:solidFill>
                <a:latin typeface="微软雅黑" panose="020B0503020204020204" pitchFamily="34" charset="-122"/>
                <a:ea typeface="微软雅黑" panose="020B0503020204020204" pitchFamily="34" charset="-122"/>
              </a:endParaRPr>
            </a:p>
          </p:txBody>
        </p:sp>
        <p:sp>
          <p:nvSpPr>
            <p:cNvPr id="5" name="Rectangle 30">
              <a:extLst>
                <a:ext uri="{FF2B5EF4-FFF2-40B4-BE49-F238E27FC236}">
                  <a16:creationId xmlns:a16="http://schemas.microsoft.com/office/drawing/2014/main" id="{D80B8A95-47A6-4FF9-9C42-C67989C3F0FA}"/>
                </a:ext>
              </a:extLst>
            </p:cNvPr>
            <p:cNvSpPr/>
            <p:nvPr/>
          </p:nvSpPr>
          <p:spPr>
            <a:xfrm>
              <a:off x="2367029" y="3391355"/>
              <a:ext cx="8451757" cy="243477"/>
            </a:xfrm>
            <a:prstGeom prst="rect">
              <a:avLst/>
            </a:prstGeom>
            <a:noFill/>
            <a:ln w="28575" cap="sq">
              <a:solidFill>
                <a:srgbClr val="FF6A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6" name="Rectangle 30">
              <a:extLst>
                <a:ext uri="{FF2B5EF4-FFF2-40B4-BE49-F238E27FC236}">
                  <a16:creationId xmlns:a16="http://schemas.microsoft.com/office/drawing/2014/main" id="{1B64194F-7AB7-41C3-86A7-1F56F6BEA088}"/>
                </a:ext>
              </a:extLst>
            </p:cNvPr>
            <p:cNvSpPr/>
            <p:nvPr/>
          </p:nvSpPr>
          <p:spPr>
            <a:xfrm>
              <a:off x="2374377" y="5262891"/>
              <a:ext cx="8451757" cy="243477"/>
            </a:xfrm>
            <a:prstGeom prst="rect">
              <a:avLst/>
            </a:prstGeom>
            <a:noFill/>
            <a:ln w="28575" cap="sq">
              <a:solidFill>
                <a:srgbClr val="FF6A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endParaRPr>
            </a:p>
          </p:txBody>
        </p:sp>
        <p:sp>
          <p:nvSpPr>
            <p:cNvPr id="28" name="Rectangle 30">
              <a:extLst>
                <a:ext uri="{FF2B5EF4-FFF2-40B4-BE49-F238E27FC236}">
                  <a16:creationId xmlns:a16="http://schemas.microsoft.com/office/drawing/2014/main" id="{C38B61C1-6CCF-43D1-B266-F98CAFACDB1F}"/>
                </a:ext>
              </a:extLst>
            </p:cNvPr>
            <p:cNvSpPr/>
            <p:nvPr/>
          </p:nvSpPr>
          <p:spPr>
            <a:xfrm>
              <a:off x="2374377" y="6098433"/>
              <a:ext cx="8451757" cy="243477"/>
            </a:xfrm>
            <a:prstGeom prst="rect">
              <a:avLst/>
            </a:prstGeom>
            <a:noFill/>
            <a:ln w="28575" cap="sq">
              <a:solidFill>
                <a:srgbClr val="FF6A00"/>
              </a:solidFill>
              <a:prstDash val="dash"/>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marL="0" marR="0" lvl="0" indent="0" algn="ctr" defTabSz="914400" rtl="0" eaLnBrk="1" fontAlgn="auto" latinLnBrk="0" hangingPunct="1">
                <a:lnSpc>
                  <a:spcPct val="100000"/>
                </a:lnSpc>
                <a:spcBef>
                  <a:spcPts val="300"/>
                </a:spcBef>
                <a:spcAft>
                  <a:spcPts val="300"/>
                </a:spcAft>
                <a:buClrTx/>
                <a:buSzTx/>
                <a:buFontTx/>
                <a:buNone/>
                <a:tabLst/>
                <a:defRPr/>
              </a:pPr>
              <a:endParaRPr kumimoji="0" lang="en-US" sz="1600" b="0" i="0" u="none" strike="noStrike" kern="1200" cap="none" spc="0" normalizeH="0" baseline="0" noProof="0" dirty="0" err="1">
                <a:ln>
                  <a:noFill/>
                </a:ln>
                <a:solidFill>
                  <a:srgbClr val="FFFFFF"/>
                </a:solidFill>
                <a:effectLst/>
                <a:uLnTx/>
                <a:uFillTx/>
                <a:latin typeface="微软雅黑" panose="020B0503020204020204" pitchFamily="34" charset="-122"/>
                <a:ea typeface="微软雅黑" panose="020B0503020204020204" pitchFamily="34" charset="-122"/>
              </a:endParaRPr>
            </a:p>
          </p:txBody>
        </p:sp>
      </p:grpSp>
      <p:cxnSp>
        <p:nvCxnSpPr>
          <p:cNvPr id="29" name="LineBasicImpact 65">
            <a:extLst>
              <a:ext uri="{FF2B5EF4-FFF2-40B4-BE49-F238E27FC236}">
                <a16:creationId xmlns:a16="http://schemas.microsoft.com/office/drawing/2014/main" id="{62355E6B-CC77-412E-AFBB-514190942C1C}"/>
              </a:ext>
            </a:extLst>
          </p:cNvPr>
          <p:cNvCxnSpPr>
            <a:cxnSpLocks/>
          </p:cNvCxnSpPr>
          <p:nvPr>
            <p:custDataLst>
              <p:tags r:id="rId6"/>
            </p:custDataLst>
          </p:nvPr>
        </p:nvCxnSpPr>
        <p:spPr>
          <a:xfrm>
            <a:off x="2374377" y="4968681"/>
            <a:ext cx="9157788" cy="0"/>
          </a:xfrm>
          <a:prstGeom prst="straightConnector1">
            <a:avLst/>
          </a:prstGeom>
          <a:ln w="9525" cap="sq">
            <a:solidFill>
              <a:schemeClr val="tx1"/>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31" name="TextBox 25">
            <a:extLst>
              <a:ext uri="{FF2B5EF4-FFF2-40B4-BE49-F238E27FC236}">
                <a16:creationId xmlns:a16="http://schemas.microsoft.com/office/drawing/2014/main" id="{4CCE0A75-DCBA-4D3F-9D66-271B29ACB8F6}"/>
              </a:ext>
            </a:extLst>
          </p:cNvPr>
          <p:cNvSpPr txBox="1"/>
          <p:nvPr/>
        </p:nvSpPr>
        <p:spPr>
          <a:xfrm>
            <a:off x="2367029" y="3848971"/>
            <a:ext cx="8903480" cy="1055289"/>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lnSpc>
                <a:spcPct val="120000"/>
              </a:lnSpc>
              <a:buSzPct val="100000"/>
            </a:pPr>
            <a:r>
              <a:rPr lang="zh-CN" altLang="en-US" sz="1300" b="1" dirty="0">
                <a:solidFill>
                  <a:srgbClr val="000000"/>
                </a:solidFill>
                <a:latin typeface="微软雅黑" panose="020B0503020204020204" pitchFamily="34" charset="-122"/>
                <a:ea typeface="微软雅黑" panose="020B0503020204020204" pitchFamily="34" charset="-122"/>
              </a:rPr>
              <a:t>调度器</a:t>
            </a:r>
            <a:endParaRPr lang="en-US" altLang="zh-CN" sz="1300" b="1" dirty="0">
              <a:solidFill>
                <a:srgbClr val="000000"/>
              </a:solidFill>
              <a:latin typeface="微软雅黑" panose="020B0503020204020204" pitchFamily="34" charset="-122"/>
              <a:ea typeface="微软雅黑" panose="020B0503020204020204" pitchFamily="34" charset="-122"/>
            </a:endParaRPr>
          </a:p>
          <a:p>
            <a:pPr lvl="2">
              <a:lnSpc>
                <a:spcPct val="120000"/>
              </a:lnSpc>
              <a:buSzPct val="100000"/>
            </a:pPr>
            <a:r>
              <a:rPr lang="zh-CN" altLang="en-US" sz="1300" dirty="0">
                <a:solidFill>
                  <a:srgbClr val="000000"/>
                </a:solidFill>
                <a:latin typeface="微软雅黑" panose="020B0503020204020204" pitchFamily="34" charset="-122"/>
                <a:ea typeface="微软雅黑" panose="020B0503020204020204" pitchFamily="34" charset="-122"/>
              </a:rPr>
              <a:t>调度次数、调度器分配方案</a:t>
            </a:r>
            <a:endParaRPr lang="en-US" altLang="zh-CN" sz="1300" dirty="0">
              <a:solidFill>
                <a:srgbClr val="000000"/>
              </a:solidFill>
              <a:latin typeface="微软雅黑" panose="020B0503020204020204" pitchFamily="34" charset="-122"/>
              <a:ea typeface="微软雅黑" panose="020B0503020204020204" pitchFamily="34" charset="-122"/>
            </a:endParaRPr>
          </a:p>
          <a:p>
            <a:pPr lvl="1">
              <a:lnSpc>
                <a:spcPct val="120000"/>
              </a:lnSpc>
              <a:buSzPct val="100000"/>
            </a:pPr>
            <a:r>
              <a:rPr lang="zh-CN" altLang="en-US" sz="1300" b="1" dirty="0">
                <a:solidFill>
                  <a:srgbClr val="000000"/>
                </a:solidFill>
                <a:latin typeface="微软雅黑" panose="020B0503020204020204" pitchFamily="34" charset="-122"/>
                <a:ea typeface="微软雅黑" panose="020B0503020204020204" pitchFamily="34" charset="-122"/>
              </a:rPr>
              <a:t>调度器性能评估及可视化</a:t>
            </a:r>
            <a:endParaRPr lang="en-US" altLang="zh-CN" sz="1300" b="1" dirty="0">
              <a:solidFill>
                <a:srgbClr val="000000"/>
              </a:solidFill>
              <a:latin typeface="微软雅黑" panose="020B0503020204020204" pitchFamily="34" charset="-122"/>
              <a:ea typeface="微软雅黑" panose="020B0503020204020204" pitchFamily="34" charset="-122"/>
            </a:endParaRPr>
          </a:p>
          <a:p>
            <a:pPr lvl="2">
              <a:lnSpc>
                <a:spcPct val="120000"/>
              </a:lnSpc>
              <a:buSzPct val="100000"/>
            </a:pPr>
            <a:r>
              <a:rPr lang="zh-CN" altLang="en-US" sz="1300" dirty="0">
                <a:solidFill>
                  <a:srgbClr val="000000"/>
                </a:solidFill>
                <a:latin typeface="微软雅黑" panose="020B0503020204020204" pitchFamily="34" charset="-122"/>
                <a:ea typeface="微软雅黑" panose="020B0503020204020204" pitchFamily="34" charset="-122"/>
              </a:rPr>
              <a:t>任务平均效率统计、任务平均响应超时统计、专家平均工作负荷统计</a:t>
            </a:r>
            <a:endParaRPr lang="en-US" altLang="zh-CN" sz="1300" dirty="0">
              <a:solidFill>
                <a:srgbClr val="000000"/>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179850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Object 2" hidden="1">
            <a:extLst>
              <a:ext uri="{FF2B5EF4-FFF2-40B4-BE49-F238E27FC236}">
                <a16:creationId xmlns:a16="http://schemas.microsoft.com/office/drawing/2014/main" id="{39125646-DDAD-4E34-9CDB-F5C8D37C0039}"/>
              </a:ext>
            </a:extLst>
          </p:cNvPr>
          <p:cNvGraphicFramePr>
            <a:graphicFrameLocks noChangeAspect="1"/>
          </p:cNvGraphicFramePr>
          <p:nvPr>
            <p:custDataLst>
              <p:tags r:id="rId2"/>
            </p:custDataLst>
          </p:nvPr>
        </p:nvGraphicFramePr>
        <p:xfrm>
          <a:off x="1588" y="1588"/>
          <a:ext cx="1588" cy="1588"/>
        </p:xfrm>
        <a:graphic>
          <a:graphicData uri="http://schemas.openxmlformats.org/presentationml/2006/ole">
            <mc:AlternateContent xmlns:mc="http://schemas.openxmlformats.org/markup-compatibility/2006">
              <mc:Choice xmlns:v="urn:schemas-microsoft-com:vml" Requires="v">
                <p:oleObj spid="_x0000_s98483" name="think-cell Slide" r:id="rId35" imgW="350" imgH="350" progId="TCLayout.ActiveDocument.1">
                  <p:embed/>
                </p:oleObj>
              </mc:Choice>
              <mc:Fallback>
                <p:oleObj name="think-cell Slide" r:id="rId35" imgW="350" imgH="350" progId="TCLayout.ActiveDocument.1">
                  <p:embed/>
                  <p:pic>
                    <p:nvPicPr>
                      <p:cNvPr id="5" name="Object 2" hidden="1">
                        <a:extLst>
                          <a:ext uri="{FF2B5EF4-FFF2-40B4-BE49-F238E27FC236}">
                            <a16:creationId xmlns:a16="http://schemas.microsoft.com/office/drawing/2014/main" id="{39125646-DDAD-4E34-9CDB-F5C8D37C0039}"/>
                          </a:ext>
                        </a:extLst>
                      </p:cNvPr>
                      <p:cNvPicPr/>
                      <p:nvPr/>
                    </p:nvPicPr>
                    <p:blipFill>
                      <a:blip r:embed="rId36"/>
                      <a:stretch>
                        <a:fillRect/>
                      </a:stretch>
                    </p:blipFill>
                    <p:spPr>
                      <a:xfrm>
                        <a:off x="1588" y="1588"/>
                        <a:ext cx="1588" cy="1588"/>
                      </a:xfrm>
                      <a:prstGeom prst="rect">
                        <a:avLst/>
                      </a:prstGeom>
                    </p:spPr>
                  </p:pic>
                </p:oleObj>
              </mc:Fallback>
            </mc:AlternateContent>
          </a:graphicData>
        </a:graphic>
      </p:graphicFrame>
      <p:sp>
        <p:nvSpPr>
          <p:cNvPr id="6" name="Rectangle 1" hidden="1">
            <a:extLst>
              <a:ext uri="{FF2B5EF4-FFF2-40B4-BE49-F238E27FC236}">
                <a16:creationId xmlns:a16="http://schemas.microsoft.com/office/drawing/2014/main" id="{6CA3E4B8-B316-43FD-98ED-CF4DFCCE24D4}"/>
              </a:ext>
            </a:extLst>
          </p:cNvPr>
          <p:cNvSpPr/>
          <p:nvPr>
            <p:custDataLst>
              <p:tags r:id="rId3"/>
            </p:custDataLst>
          </p:nvPr>
        </p:nvSpPr>
        <p:spPr>
          <a:xfrm>
            <a:off x="0" y="0"/>
            <a:ext cx="158750" cy="158750"/>
          </a:xfrm>
          <a:prstGeom prst="rect">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none" lIns="0" tIns="0" rIns="0" bIns="0" numCol="1" spcCol="0" rtlCol="0" fromWordArt="0" anchor="ctr" anchorCtr="0" forceAA="0" compatLnSpc="1">
            <a:prstTxWarp prst="textNoShape">
              <a:avLst/>
            </a:prstTxWarp>
            <a:noAutofit/>
          </a:bodyPr>
          <a:lstStyle/>
          <a:p>
            <a:pPr algn="ctr">
              <a:spcBef>
                <a:spcPts val="300"/>
              </a:spcBef>
              <a:spcAft>
                <a:spcPts val="300"/>
              </a:spcAft>
            </a:pPr>
            <a:endParaRPr lang="en-US" altLang="zh-CN" sz="2500" b="1" dirty="0">
              <a:solidFill>
                <a:schemeClr val="bg1"/>
              </a:solidFill>
              <a:latin typeface="Georgia" panose="02040502050405020303" pitchFamily="18" charset="0"/>
              <a:ea typeface="+mj-ea"/>
              <a:cs typeface="+mj-cs"/>
              <a:sym typeface="Georgia" panose="02040502050405020303" pitchFamily="18" charset="0"/>
            </a:endParaRPr>
          </a:p>
        </p:txBody>
      </p:sp>
      <p:sp>
        <p:nvSpPr>
          <p:cNvPr id="2" name="2. Slide Title">
            <a:extLst>
              <a:ext uri="{FF2B5EF4-FFF2-40B4-BE49-F238E27FC236}">
                <a16:creationId xmlns:a16="http://schemas.microsoft.com/office/drawing/2014/main" id="{C313CB07-3C95-0843-852D-177E62F6EF3D}"/>
              </a:ext>
            </a:extLst>
          </p:cNvPr>
          <p:cNvSpPr>
            <a:spLocks noGrp="1"/>
          </p:cNvSpPr>
          <p:nvPr>
            <p:ph type="title"/>
            <p:custDataLst>
              <p:tags r:id="rId4"/>
            </p:custDataLst>
          </p:nvPr>
        </p:nvSpPr>
        <p:spPr>
          <a:xfrm>
            <a:off x="554736" y="534400"/>
            <a:ext cx="11082528" cy="369332"/>
          </a:xfrm>
          <a:noFill/>
          <a:ln/>
          <a:extLst>
            <a:ext uri="{909E8E84-426E-40DD-AFC4-6F175D3DCCD1}">
              <a14:hiddenFill xmlns:a14="http://schemas.microsoft.com/office/drawing/2010/main">
                <a:solidFill>
                  <a:srgbClr val="FFFFFF"/>
                </a:solidFill>
              </a14:hiddenFill>
            </a:ext>
          </a:extLst>
        </p:spPr>
        <p:txBody>
          <a:bodyPr wrap="square" anchor="b" anchorCtr="0">
            <a:spAutoFit/>
          </a:bodyPr>
          <a:lstStyle/>
          <a:p>
            <a:r>
              <a:rPr lang="zh-CN" altLang="en-US" sz="2400" dirty="0"/>
              <a:t>阿里云介绍</a:t>
            </a:r>
            <a:endParaRPr lang="en-US" sz="2400" dirty="0"/>
          </a:p>
        </p:txBody>
      </p:sp>
      <p:sp>
        <p:nvSpPr>
          <p:cNvPr id="97" name="3. Subtitle">
            <a:extLst>
              <a:ext uri="{FF2B5EF4-FFF2-40B4-BE49-F238E27FC236}">
                <a16:creationId xmlns:a16="http://schemas.microsoft.com/office/drawing/2014/main" id="{5CE43A99-DC15-43B8-A960-067652EA8C65}"/>
              </a:ext>
            </a:extLst>
          </p:cNvPr>
          <p:cNvSpPr>
            <a:spLocks noGrp="1"/>
          </p:cNvSpPr>
          <p:nvPr>
            <p:ph type="subTitle" idx="1"/>
            <p:custDataLst>
              <p:tags r:id="rId5"/>
            </p:custDataLst>
          </p:nvPr>
        </p:nvSpPr>
        <p:spPr>
          <a:noFill/>
          <a:ln/>
          <a:extLst>
            <a:ext uri="{909E8E84-426E-40DD-AFC4-6F175D3DCCD1}">
              <a14:hiddenFill xmlns:a14="http://schemas.microsoft.com/office/drawing/2010/main">
                <a:solidFill>
                  <a:srgbClr val="FFFFFF"/>
                </a:solidFill>
              </a14:hiddenFill>
            </a:ext>
          </a:extLst>
        </p:spPr>
        <p:txBody>
          <a:bodyPr wrap="square" anchor="t" anchorCtr="0">
            <a:spAutoFit/>
          </a:bodyPr>
          <a:lstStyle/>
          <a:p>
            <a:r>
              <a:rPr lang="zh-CN" altLang="en-US" dirty="0"/>
              <a:t>介绍 产品 服务案例</a:t>
            </a:r>
            <a:endParaRPr lang="en-US" dirty="0"/>
          </a:p>
        </p:txBody>
      </p:sp>
      <p:sp>
        <p:nvSpPr>
          <p:cNvPr id="98" name="TextBox 97">
            <a:extLst>
              <a:ext uri="{FF2B5EF4-FFF2-40B4-BE49-F238E27FC236}">
                <a16:creationId xmlns:a16="http://schemas.microsoft.com/office/drawing/2014/main" id="{95A7EC12-9416-4FB2-B79A-8A9F0AF27EC2}"/>
              </a:ext>
            </a:extLst>
          </p:cNvPr>
          <p:cNvSpPr txBox="1">
            <a:spLocks/>
          </p:cNvSpPr>
          <p:nvPr/>
        </p:nvSpPr>
        <p:spPr>
          <a:xfrm>
            <a:off x="601771" y="5412045"/>
            <a:ext cx="2154885" cy="982670"/>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nSpc>
                <a:spcPct val="120000"/>
              </a:lnSpc>
            </a:pPr>
            <a:r>
              <a:rPr lang="zh-CN" altLang="en-US" sz="1200" dirty="0"/>
              <a:t>阿里云携手</a:t>
            </a:r>
            <a:r>
              <a:rPr lang="en-US" altLang="zh-CN" sz="1200" b="1" dirty="0">
                <a:solidFill>
                  <a:srgbClr val="FF7000"/>
                </a:solidFill>
              </a:rPr>
              <a:t>1000+</a:t>
            </a:r>
            <a:r>
              <a:rPr lang="zh-CN" altLang="en-US" sz="1200" dirty="0"/>
              <a:t>第三方服务商合作，提供</a:t>
            </a:r>
            <a:r>
              <a:rPr lang="en-US" altLang="zh-CN" sz="1200" b="1" dirty="0">
                <a:solidFill>
                  <a:srgbClr val="FF7000"/>
                </a:solidFill>
              </a:rPr>
              <a:t>20000+</a:t>
            </a:r>
            <a:r>
              <a:rPr lang="zh-CN" altLang="en-US" sz="1200" dirty="0"/>
              <a:t>商品及服务，为全球</a:t>
            </a:r>
            <a:r>
              <a:rPr lang="en-US" altLang="zh-CN" sz="1200" b="1" dirty="0">
                <a:solidFill>
                  <a:srgbClr val="FF7000"/>
                </a:solidFill>
              </a:rPr>
              <a:t>300</a:t>
            </a:r>
            <a:r>
              <a:rPr lang="zh-CN" altLang="en-US" sz="1200" b="1" dirty="0">
                <a:solidFill>
                  <a:srgbClr val="FF7000"/>
                </a:solidFill>
              </a:rPr>
              <a:t>万</a:t>
            </a:r>
            <a:r>
              <a:rPr lang="en-US" altLang="zh-CN" sz="1200" b="1" dirty="0">
                <a:solidFill>
                  <a:srgbClr val="FF7000"/>
                </a:solidFill>
              </a:rPr>
              <a:t>+</a:t>
            </a:r>
            <a:r>
              <a:rPr lang="zh-CN" altLang="en-US" sz="1200" dirty="0"/>
              <a:t>客户提供全方位无忧专属上云服务。</a:t>
            </a:r>
            <a:endParaRPr lang="en-US" sz="1200" dirty="0"/>
          </a:p>
        </p:txBody>
      </p:sp>
      <p:sp>
        <p:nvSpPr>
          <p:cNvPr id="101" name="TextBox 100">
            <a:extLst>
              <a:ext uri="{FF2B5EF4-FFF2-40B4-BE49-F238E27FC236}">
                <a16:creationId xmlns:a16="http://schemas.microsoft.com/office/drawing/2014/main" id="{AF8AA8A8-B0A0-4FF3-B3FE-9849FCF19D18}"/>
              </a:ext>
            </a:extLst>
          </p:cNvPr>
          <p:cNvSpPr txBox="1">
            <a:spLocks/>
          </p:cNvSpPr>
          <p:nvPr/>
        </p:nvSpPr>
        <p:spPr>
          <a:xfrm>
            <a:off x="603625" y="3553364"/>
            <a:ext cx="2137420" cy="1510828"/>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nSpc>
                <a:spcPct val="120000"/>
              </a:lnSpc>
            </a:pPr>
            <a:r>
              <a:rPr lang="zh-CN" altLang="en-US" sz="1200" dirty="0"/>
              <a:t>阿里云提供</a:t>
            </a:r>
            <a:endParaRPr lang="en-US" altLang="zh-CN" sz="1200" dirty="0"/>
          </a:p>
          <a:p>
            <a:pPr lvl="1">
              <a:lnSpc>
                <a:spcPct val="120000"/>
              </a:lnSpc>
            </a:pPr>
            <a:r>
              <a:rPr lang="zh-CN" altLang="en-US" sz="1200" dirty="0"/>
              <a:t>丰富、安全、稳定的产品及服务</a:t>
            </a:r>
            <a:endParaRPr lang="en-US" altLang="zh-CN" sz="1200" dirty="0"/>
          </a:p>
          <a:p>
            <a:pPr lvl="1">
              <a:lnSpc>
                <a:spcPct val="120000"/>
              </a:lnSpc>
            </a:pPr>
            <a:r>
              <a:rPr lang="zh-CN" altLang="en-US" sz="1200" dirty="0"/>
              <a:t>全面、专业、智能的解决方案</a:t>
            </a:r>
            <a:endParaRPr lang="en-US" altLang="zh-CN" sz="1200" dirty="0"/>
          </a:p>
          <a:p>
            <a:pPr lvl="1">
              <a:lnSpc>
                <a:spcPct val="120000"/>
              </a:lnSpc>
            </a:pPr>
            <a:r>
              <a:rPr lang="zh-CN" altLang="en-US" sz="1200" dirty="0"/>
              <a:t>易用、精选、一站式的企业应用</a:t>
            </a:r>
            <a:endParaRPr lang="en-US" sz="1200" dirty="0"/>
          </a:p>
        </p:txBody>
      </p:sp>
      <p:sp>
        <p:nvSpPr>
          <p:cNvPr id="102" name="TextBox 101">
            <a:extLst>
              <a:ext uri="{FF2B5EF4-FFF2-40B4-BE49-F238E27FC236}">
                <a16:creationId xmlns:a16="http://schemas.microsoft.com/office/drawing/2014/main" id="{90D15AE1-88D1-4CC1-B1E4-EE32D1E80929}"/>
              </a:ext>
            </a:extLst>
          </p:cNvPr>
          <p:cNvSpPr txBox="1">
            <a:spLocks/>
          </p:cNvSpPr>
          <p:nvPr/>
        </p:nvSpPr>
        <p:spPr>
          <a:xfrm>
            <a:off x="603624" y="2032259"/>
            <a:ext cx="2139576" cy="1338067"/>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nSpc>
                <a:spcPct val="120000"/>
              </a:lnSpc>
            </a:pPr>
            <a:r>
              <a:rPr lang="zh-CN" altLang="en-US" sz="1200" dirty="0"/>
              <a:t>阿里云创立于</a:t>
            </a:r>
            <a:r>
              <a:rPr lang="en-US" altLang="zh-CN" sz="1200" dirty="0"/>
              <a:t>2009</a:t>
            </a:r>
            <a:r>
              <a:rPr lang="zh-CN" altLang="en-US" sz="1200" dirty="0"/>
              <a:t>年，是全球领先的</a:t>
            </a:r>
            <a:r>
              <a:rPr lang="zh-CN" altLang="en-US" sz="1200" b="1" dirty="0">
                <a:solidFill>
                  <a:srgbClr val="FF7000"/>
                </a:solidFill>
              </a:rPr>
              <a:t>云计算及人工智能科技</a:t>
            </a:r>
            <a:r>
              <a:rPr lang="zh-CN" altLang="en-US" sz="1200" dirty="0"/>
              <a:t>公司，致力于以在线公共服务的方式，提供安全、可靠的计算和数据处理能力，让计算和人工智能成为普惠科技。</a:t>
            </a:r>
            <a:endParaRPr lang="en-US" sz="1200" dirty="0"/>
          </a:p>
        </p:txBody>
      </p:sp>
      <p:cxnSp>
        <p:nvCxnSpPr>
          <p:cNvPr id="190" name="LineBasicVerticalDefault 15">
            <a:extLst>
              <a:ext uri="{FF2B5EF4-FFF2-40B4-BE49-F238E27FC236}">
                <a16:creationId xmlns:a16="http://schemas.microsoft.com/office/drawing/2014/main" id="{DC6FCA9F-E416-4CE0-A3F4-B44C12A499A6}"/>
              </a:ext>
            </a:extLst>
          </p:cNvPr>
          <p:cNvCxnSpPr>
            <a:cxnSpLocks/>
          </p:cNvCxnSpPr>
          <p:nvPr>
            <p:custDataLst>
              <p:tags r:id="rId6"/>
            </p:custDataLst>
          </p:nvPr>
        </p:nvCxnSpPr>
        <p:spPr>
          <a:xfrm>
            <a:off x="7711402" y="1492643"/>
            <a:ext cx="0" cy="4795539"/>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103" name="TextBox 102">
            <a:extLst>
              <a:ext uri="{FF2B5EF4-FFF2-40B4-BE49-F238E27FC236}">
                <a16:creationId xmlns:a16="http://schemas.microsoft.com/office/drawing/2014/main" id="{743986CB-9361-439B-A714-AF8DF2C4F92D}"/>
              </a:ext>
            </a:extLst>
          </p:cNvPr>
          <p:cNvSpPr txBox="1">
            <a:spLocks/>
          </p:cNvSpPr>
          <p:nvPr/>
        </p:nvSpPr>
        <p:spPr>
          <a:xfrm>
            <a:off x="603624" y="1520276"/>
            <a:ext cx="2407985"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阿里云</a:t>
            </a:r>
            <a:endParaRPr lang="en-US" b="1" dirty="0"/>
          </a:p>
        </p:txBody>
      </p:sp>
      <p:cxnSp>
        <p:nvCxnSpPr>
          <p:cNvPr id="12" name="Straight Connector 11">
            <a:extLst>
              <a:ext uri="{FF2B5EF4-FFF2-40B4-BE49-F238E27FC236}">
                <a16:creationId xmlns:a16="http://schemas.microsoft.com/office/drawing/2014/main" id="{984D239B-E53B-4CED-8E93-F737949754C1}"/>
              </a:ext>
            </a:extLst>
          </p:cNvPr>
          <p:cNvCxnSpPr>
            <a:cxnSpLocks/>
          </p:cNvCxnSpPr>
          <p:nvPr/>
        </p:nvCxnSpPr>
        <p:spPr>
          <a:xfrm>
            <a:off x="2873140" y="1537938"/>
            <a:ext cx="0" cy="4748985"/>
          </a:xfrm>
          <a:prstGeom prst="line">
            <a:avLst/>
          </a:prstGeom>
        </p:spPr>
        <p:style>
          <a:lnRef idx="1">
            <a:schemeClr val="accent1"/>
          </a:lnRef>
          <a:fillRef idx="0">
            <a:schemeClr val="accent1"/>
          </a:fillRef>
          <a:effectRef idx="0">
            <a:schemeClr val="accent1"/>
          </a:effectRef>
          <a:fontRef idx="minor">
            <a:schemeClr val="tx1"/>
          </a:fontRef>
        </p:style>
      </p:cxnSp>
      <p:sp>
        <p:nvSpPr>
          <p:cNvPr id="87" name="TextBox 86">
            <a:extLst>
              <a:ext uri="{FF2B5EF4-FFF2-40B4-BE49-F238E27FC236}">
                <a16:creationId xmlns:a16="http://schemas.microsoft.com/office/drawing/2014/main" id="{52A0BFD7-6E98-46A2-9078-80E1BE7D6AD7}"/>
              </a:ext>
            </a:extLst>
          </p:cNvPr>
          <p:cNvSpPr txBox="1">
            <a:spLocks/>
          </p:cNvSpPr>
          <p:nvPr>
            <p:custDataLst>
              <p:tags r:id="rId7"/>
            </p:custDataLst>
          </p:nvPr>
        </p:nvSpPr>
        <p:spPr>
          <a:xfrm>
            <a:off x="7926311" y="2043189"/>
            <a:ext cx="519037" cy="153888"/>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buNone/>
            </a:pPr>
            <a:r>
              <a:rPr lang="zh-CN" altLang="en-US" sz="1000" b="1" dirty="0"/>
              <a:t>新零售</a:t>
            </a:r>
            <a:endParaRPr lang="en-US" sz="1000" b="1" dirty="0"/>
          </a:p>
        </p:txBody>
      </p:sp>
      <p:sp>
        <p:nvSpPr>
          <p:cNvPr id="3" name="TextBox 102">
            <a:extLst>
              <a:ext uri="{FF2B5EF4-FFF2-40B4-BE49-F238E27FC236}">
                <a16:creationId xmlns:a16="http://schemas.microsoft.com/office/drawing/2014/main" id="{A6CAB06C-90E9-4EAF-B367-E407D9CF53C7}"/>
              </a:ext>
            </a:extLst>
          </p:cNvPr>
          <p:cNvSpPr txBox="1">
            <a:spLocks/>
          </p:cNvSpPr>
          <p:nvPr/>
        </p:nvSpPr>
        <p:spPr>
          <a:xfrm>
            <a:off x="2967526" y="1520276"/>
            <a:ext cx="2407985"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阿里云产品</a:t>
            </a:r>
            <a:endParaRPr lang="en-US" b="1" dirty="0"/>
          </a:p>
        </p:txBody>
      </p:sp>
      <p:sp>
        <p:nvSpPr>
          <p:cNvPr id="4" name="TextBox 102">
            <a:extLst>
              <a:ext uri="{FF2B5EF4-FFF2-40B4-BE49-F238E27FC236}">
                <a16:creationId xmlns:a16="http://schemas.microsoft.com/office/drawing/2014/main" id="{BE1CB938-245F-4437-8A8B-7C9AADEA8D48}"/>
              </a:ext>
            </a:extLst>
          </p:cNvPr>
          <p:cNvSpPr txBox="1">
            <a:spLocks/>
          </p:cNvSpPr>
          <p:nvPr/>
        </p:nvSpPr>
        <p:spPr>
          <a:xfrm>
            <a:off x="7926311" y="1520276"/>
            <a:ext cx="2407985"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阿里云服务案例</a:t>
            </a:r>
            <a:endParaRPr lang="en-US" b="1" dirty="0"/>
          </a:p>
        </p:txBody>
      </p:sp>
      <p:sp>
        <p:nvSpPr>
          <p:cNvPr id="8" name="TextBox 86">
            <a:extLst>
              <a:ext uri="{FF2B5EF4-FFF2-40B4-BE49-F238E27FC236}">
                <a16:creationId xmlns:a16="http://schemas.microsoft.com/office/drawing/2014/main" id="{C687F696-9E8F-42D8-83F4-C5E513AF2108}"/>
              </a:ext>
            </a:extLst>
          </p:cNvPr>
          <p:cNvSpPr txBox="1">
            <a:spLocks/>
          </p:cNvSpPr>
          <p:nvPr>
            <p:custDataLst>
              <p:tags r:id="rId8"/>
            </p:custDataLst>
          </p:nvPr>
        </p:nvSpPr>
        <p:spPr>
          <a:xfrm>
            <a:off x="7922302" y="3962398"/>
            <a:ext cx="889928" cy="153888"/>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buNone/>
            </a:pPr>
            <a:r>
              <a:rPr lang="zh-CN" altLang="en-US" sz="1000" b="1" dirty="0"/>
              <a:t>交通</a:t>
            </a:r>
            <a:r>
              <a:rPr lang="en-US" altLang="zh-CN" sz="1000" b="1" dirty="0"/>
              <a:t>&amp;</a:t>
            </a:r>
            <a:r>
              <a:rPr lang="zh-CN" altLang="en-US" sz="1000" b="1" dirty="0"/>
              <a:t>物流</a:t>
            </a:r>
            <a:endParaRPr lang="en-US" sz="1000" b="1" dirty="0"/>
          </a:p>
        </p:txBody>
      </p:sp>
      <p:sp>
        <p:nvSpPr>
          <p:cNvPr id="9" name="TextBox 86">
            <a:extLst>
              <a:ext uri="{FF2B5EF4-FFF2-40B4-BE49-F238E27FC236}">
                <a16:creationId xmlns:a16="http://schemas.microsoft.com/office/drawing/2014/main" id="{FDE65E00-09B7-4836-9692-9225A4D084E3}"/>
              </a:ext>
            </a:extLst>
          </p:cNvPr>
          <p:cNvSpPr txBox="1">
            <a:spLocks/>
          </p:cNvSpPr>
          <p:nvPr>
            <p:custDataLst>
              <p:tags r:id="rId9"/>
            </p:custDataLst>
          </p:nvPr>
        </p:nvSpPr>
        <p:spPr>
          <a:xfrm>
            <a:off x="7904562" y="4624568"/>
            <a:ext cx="889928" cy="153888"/>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pPr>
            <a:r>
              <a:rPr lang="zh-CN" altLang="en-US" sz="1000" b="1" dirty="0"/>
              <a:t>互联网</a:t>
            </a:r>
            <a:endParaRPr lang="en-US" sz="1000" b="1" dirty="0"/>
          </a:p>
        </p:txBody>
      </p:sp>
      <p:sp>
        <p:nvSpPr>
          <p:cNvPr id="11" name="TextBox 86">
            <a:extLst>
              <a:ext uri="{FF2B5EF4-FFF2-40B4-BE49-F238E27FC236}">
                <a16:creationId xmlns:a16="http://schemas.microsoft.com/office/drawing/2014/main" id="{C7CC3F43-3FF3-4F5D-B852-F99E8F88A22D}"/>
              </a:ext>
            </a:extLst>
          </p:cNvPr>
          <p:cNvSpPr txBox="1">
            <a:spLocks/>
          </p:cNvSpPr>
          <p:nvPr>
            <p:custDataLst>
              <p:tags r:id="rId10"/>
            </p:custDataLst>
          </p:nvPr>
        </p:nvSpPr>
        <p:spPr>
          <a:xfrm>
            <a:off x="7909318" y="2642845"/>
            <a:ext cx="889928" cy="153888"/>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buNone/>
            </a:pPr>
            <a:r>
              <a:rPr lang="zh-CN" altLang="en-US" sz="1000" b="1" dirty="0"/>
              <a:t>金融</a:t>
            </a:r>
            <a:endParaRPr lang="en-US" sz="1000" b="1" dirty="0"/>
          </a:p>
        </p:txBody>
      </p:sp>
      <p:sp>
        <p:nvSpPr>
          <p:cNvPr id="13" name="TextBox 86">
            <a:extLst>
              <a:ext uri="{FF2B5EF4-FFF2-40B4-BE49-F238E27FC236}">
                <a16:creationId xmlns:a16="http://schemas.microsoft.com/office/drawing/2014/main" id="{A9F7B5EB-F721-466C-9915-FE13B179AE8F}"/>
              </a:ext>
            </a:extLst>
          </p:cNvPr>
          <p:cNvSpPr txBox="1">
            <a:spLocks/>
          </p:cNvSpPr>
          <p:nvPr>
            <p:custDataLst>
              <p:tags r:id="rId11"/>
            </p:custDataLst>
          </p:nvPr>
        </p:nvSpPr>
        <p:spPr>
          <a:xfrm>
            <a:off x="7914032" y="3302004"/>
            <a:ext cx="889928" cy="153888"/>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buNone/>
            </a:pPr>
            <a:r>
              <a:rPr lang="zh-CN" altLang="en-US" sz="1000" b="1" dirty="0"/>
              <a:t>医疗健康</a:t>
            </a:r>
            <a:endParaRPr lang="en-US" sz="1000" b="1" dirty="0"/>
          </a:p>
        </p:txBody>
      </p:sp>
      <p:sp>
        <p:nvSpPr>
          <p:cNvPr id="15" name="TextBox 86">
            <a:extLst>
              <a:ext uri="{FF2B5EF4-FFF2-40B4-BE49-F238E27FC236}">
                <a16:creationId xmlns:a16="http://schemas.microsoft.com/office/drawing/2014/main" id="{26821084-FCD4-4D63-AD11-6C0B4A6F23EE}"/>
              </a:ext>
            </a:extLst>
          </p:cNvPr>
          <p:cNvSpPr txBox="1">
            <a:spLocks/>
          </p:cNvSpPr>
          <p:nvPr>
            <p:custDataLst>
              <p:tags r:id="rId12"/>
            </p:custDataLst>
          </p:nvPr>
        </p:nvSpPr>
        <p:spPr>
          <a:xfrm>
            <a:off x="7904562" y="5291457"/>
            <a:ext cx="889928" cy="153888"/>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pPr>
            <a:r>
              <a:rPr lang="zh-CN" altLang="en-US" sz="1000" b="1" dirty="0"/>
              <a:t>制造</a:t>
            </a:r>
            <a:endParaRPr lang="en-US" sz="1000" b="1" dirty="0"/>
          </a:p>
        </p:txBody>
      </p:sp>
      <p:sp>
        <p:nvSpPr>
          <p:cNvPr id="16" name="TextBox 86">
            <a:extLst>
              <a:ext uri="{FF2B5EF4-FFF2-40B4-BE49-F238E27FC236}">
                <a16:creationId xmlns:a16="http://schemas.microsoft.com/office/drawing/2014/main" id="{B07FB5B0-D5A6-4067-B7F6-22D6B48DB75B}"/>
              </a:ext>
            </a:extLst>
          </p:cNvPr>
          <p:cNvSpPr txBox="1">
            <a:spLocks/>
          </p:cNvSpPr>
          <p:nvPr>
            <p:custDataLst>
              <p:tags r:id="rId13"/>
            </p:custDataLst>
          </p:nvPr>
        </p:nvSpPr>
        <p:spPr>
          <a:xfrm>
            <a:off x="7903598" y="5884455"/>
            <a:ext cx="889928" cy="153888"/>
          </a:xfrm>
          <a:prstGeom prst="rect">
            <a:avLst/>
          </a:prstGeom>
        </p:spPr>
        <p:txBody>
          <a:bodyPr vert="horz" wrap="square" lIns="0" tIns="0" rIns="0" bIns="0" rtlCol="0" anchor="b">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pPr>
            <a:r>
              <a:rPr lang="zh-CN" altLang="en-US" sz="1000" b="1" dirty="0"/>
              <a:t>政府</a:t>
            </a:r>
            <a:endParaRPr lang="en-US" sz="1000" b="1" dirty="0"/>
          </a:p>
        </p:txBody>
      </p:sp>
      <p:grpSp>
        <p:nvGrpSpPr>
          <p:cNvPr id="19" name="组合 18">
            <a:extLst>
              <a:ext uri="{FF2B5EF4-FFF2-40B4-BE49-F238E27FC236}">
                <a16:creationId xmlns:a16="http://schemas.microsoft.com/office/drawing/2014/main" id="{3D88B7B6-B25F-416F-BA6B-0FD1BE3A9246}"/>
              </a:ext>
            </a:extLst>
          </p:cNvPr>
          <p:cNvGrpSpPr/>
          <p:nvPr/>
        </p:nvGrpSpPr>
        <p:grpSpPr>
          <a:xfrm>
            <a:off x="2968811" y="2068410"/>
            <a:ext cx="690216" cy="4061231"/>
            <a:chOff x="2803576" y="2226264"/>
            <a:chExt cx="690216" cy="4061231"/>
          </a:xfrm>
        </p:grpSpPr>
        <p:sp>
          <p:nvSpPr>
            <p:cNvPr id="89" name="TextBox 88">
              <a:extLst>
                <a:ext uri="{FF2B5EF4-FFF2-40B4-BE49-F238E27FC236}">
                  <a16:creationId xmlns:a16="http://schemas.microsoft.com/office/drawing/2014/main" id="{A2882E66-2CEF-4A3F-81A5-907886D3C7DD}"/>
                </a:ext>
              </a:extLst>
            </p:cNvPr>
            <p:cNvSpPr txBox="1">
              <a:spLocks/>
            </p:cNvSpPr>
            <p:nvPr>
              <p:custDataLst>
                <p:tags r:id="rId26"/>
              </p:custDataLst>
            </p:nvPr>
          </p:nvSpPr>
          <p:spPr>
            <a:xfrm>
              <a:off x="2803576" y="2796809"/>
              <a:ext cx="690216"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buNone/>
              </a:pPr>
              <a:r>
                <a:rPr lang="zh-CN" altLang="en-US" sz="1000" b="1" dirty="0"/>
                <a:t>安全</a:t>
              </a:r>
              <a:endParaRPr lang="en-US" sz="1000" b="1" dirty="0"/>
            </a:p>
          </p:txBody>
        </p:sp>
        <p:sp>
          <p:nvSpPr>
            <p:cNvPr id="88" name="TextBox 87">
              <a:extLst>
                <a:ext uri="{FF2B5EF4-FFF2-40B4-BE49-F238E27FC236}">
                  <a16:creationId xmlns:a16="http://schemas.microsoft.com/office/drawing/2014/main" id="{0C9C742F-AC6D-4D4A-BF99-C06461565C5B}"/>
                </a:ext>
              </a:extLst>
            </p:cNvPr>
            <p:cNvSpPr txBox="1">
              <a:spLocks/>
            </p:cNvSpPr>
            <p:nvPr>
              <p:custDataLst>
                <p:tags r:id="rId27"/>
              </p:custDataLst>
            </p:nvPr>
          </p:nvSpPr>
          <p:spPr>
            <a:xfrm>
              <a:off x="2803576" y="3458013"/>
              <a:ext cx="690216"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pPr>
              <a:r>
                <a:rPr lang="zh-CN" altLang="en-US" sz="1000" b="1" dirty="0"/>
                <a:t>大数据</a:t>
              </a:r>
              <a:endParaRPr lang="en-US" sz="1000" b="1" dirty="0"/>
            </a:p>
          </p:txBody>
        </p:sp>
        <p:sp>
          <p:nvSpPr>
            <p:cNvPr id="90" name="TextBox 89">
              <a:extLst>
                <a:ext uri="{FF2B5EF4-FFF2-40B4-BE49-F238E27FC236}">
                  <a16:creationId xmlns:a16="http://schemas.microsoft.com/office/drawing/2014/main" id="{3AAE0020-7889-41BF-93BA-17F891CA5D77}"/>
                </a:ext>
              </a:extLst>
            </p:cNvPr>
            <p:cNvSpPr txBox="1">
              <a:spLocks/>
            </p:cNvSpPr>
            <p:nvPr>
              <p:custDataLst>
                <p:tags r:id="rId28"/>
              </p:custDataLst>
            </p:nvPr>
          </p:nvSpPr>
          <p:spPr>
            <a:xfrm>
              <a:off x="2803576" y="2226264"/>
              <a:ext cx="690216" cy="241964"/>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buNone/>
              </a:pPr>
              <a:r>
                <a:rPr lang="zh-CN" altLang="en-US" sz="1000" b="1" dirty="0"/>
                <a:t>云基础应用</a:t>
              </a:r>
              <a:endParaRPr lang="en-US" sz="1000" b="1" dirty="0"/>
            </a:p>
          </p:txBody>
        </p:sp>
        <p:sp>
          <p:nvSpPr>
            <p:cNvPr id="110" name="TextBox 109">
              <a:extLst>
                <a:ext uri="{FF2B5EF4-FFF2-40B4-BE49-F238E27FC236}">
                  <a16:creationId xmlns:a16="http://schemas.microsoft.com/office/drawing/2014/main" id="{2294AB27-F0AC-4123-AA3D-BD2CE11DF27B}"/>
                </a:ext>
              </a:extLst>
            </p:cNvPr>
            <p:cNvSpPr txBox="1">
              <a:spLocks/>
            </p:cNvSpPr>
            <p:nvPr>
              <p:custDataLst>
                <p:tags r:id="rId29"/>
              </p:custDataLst>
            </p:nvPr>
          </p:nvSpPr>
          <p:spPr>
            <a:xfrm>
              <a:off x="2803576" y="4119217"/>
              <a:ext cx="690216"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pPr>
              <a:r>
                <a:rPr lang="zh-CN" altLang="en-US" sz="1000" b="1" dirty="0"/>
                <a:t>开发者服务</a:t>
              </a:r>
              <a:endParaRPr lang="en-US" sz="1000" b="1" dirty="0"/>
            </a:p>
          </p:txBody>
        </p:sp>
        <p:sp>
          <p:nvSpPr>
            <p:cNvPr id="17" name="TextBox 109">
              <a:extLst>
                <a:ext uri="{FF2B5EF4-FFF2-40B4-BE49-F238E27FC236}">
                  <a16:creationId xmlns:a16="http://schemas.microsoft.com/office/drawing/2014/main" id="{CD5B1008-B6D0-49F4-8B6D-1AB76BAC6E68}"/>
                </a:ext>
              </a:extLst>
            </p:cNvPr>
            <p:cNvSpPr txBox="1">
              <a:spLocks/>
            </p:cNvSpPr>
            <p:nvPr>
              <p:custDataLst>
                <p:tags r:id="rId30"/>
              </p:custDataLst>
            </p:nvPr>
          </p:nvSpPr>
          <p:spPr>
            <a:xfrm>
              <a:off x="2803576" y="4780421"/>
              <a:ext cx="690216" cy="307777"/>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pPr>
              <a:r>
                <a:rPr lang="zh-CN" altLang="en-US" sz="1000" b="1" dirty="0"/>
                <a:t>企业应用</a:t>
              </a:r>
              <a:endParaRPr lang="en-US" sz="1000" b="1" dirty="0"/>
            </a:p>
          </p:txBody>
        </p:sp>
        <p:sp>
          <p:nvSpPr>
            <p:cNvPr id="18" name="TextBox 109">
              <a:extLst>
                <a:ext uri="{FF2B5EF4-FFF2-40B4-BE49-F238E27FC236}">
                  <a16:creationId xmlns:a16="http://schemas.microsoft.com/office/drawing/2014/main" id="{A5B04519-2EB5-42DF-AAAC-8C26E7677846}"/>
                </a:ext>
              </a:extLst>
            </p:cNvPr>
            <p:cNvSpPr txBox="1">
              <a:spLocks/>
            </p:cNvSpPr>
            <p:nvPr>
              <p:custDataLst>
                <p:tags r:id="rId31"/>
              </p:custDataLst>
            </p:nvPr>
          </p:nvSpPr>
          <p:spPr>
            <a:xfrm>
              <a:off x="2803576" y="5441625"/>
              <a:ext cx="690216" cy="246221"/>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pPr>
              <a:r>
                <a:rPr lang="zh-CN" altLang="en-US" sz="1000" b="1" dirty="0"/>
                <a:t>人工智能</a:t>
              </a:r>
              <a:endParaRPr lang="en-US" sz="1000" b="1" dirty="0"/>
            </a:p>
          </p:txBody>
        </p:sp>
        <p:sp>
          <p:nvSpPr>
            <p:cNvPr id="20" name="TextBox 109">
              <a:extLst>
                <a:ext uri="{FF2B5EF4-FFF2-40B4-BE49-F238E27FC236}">
                  <a16:creationId xmlns:a16="http://schemas.microsoft.com/office/drawing/2014/main" id="{A6587BF4-7C87-439C-BC63-7A1BE39BEE35}"/>
                </a:ext>
              </a:extLst>
            </p:cNvPr>
            <p:cNvSpPr txBox="1">
              <a:spLocks/>
            </p:cNvSpPr>
            <p:nvPr>
              <p:custDataLst>
                <p:tags r:id="rId32"/>
              </p:custDataLst>
            </p:nvPr>
          </p:nvSpPr>
          <p:spPr>
            <a:xfrm>
              <a:off x="2803576" y="6041274"/>
              <a:ext cx="690216" cy="246221"/>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spcBef>
                  <a:spcPts val="0"/>
                </a:spcBef>
              </a:pPr>
              <a:r>
                <a:rPr lang="zh-CN" altLang="en-US" sz="1000" b="1" dirty="0"/>
                <a:t>物联网</a:t>
              </a:r>
              <a:endParaRPr lang="en-US" sz="1000" b="1" dirty="0"/>
            </a:p>
          </p:txBody>
        </p:sp>
      </p:grpSp>
      <p:grpSp>
        <p:nvGrpSpPr>
          <p:cNvPr id="33" name="组合 32">
            <a:extLst>
              <a:ext uri="{FF2B5EF4-FFF2-40B4-BE49-F238E27FC236}">
                <a16:creationId xmlns:a16="http://schemas.microsoft.com/office/drawing/2014/main" id="{B9F03DE2-95DB-41FB-AD9E-D12894040DDE}"/>
              </a:ext>
            </a:extLst>
          </p:cNvPr>
          <p:cNvGrpSpPr/>
          <p:nvPr/>
        </p:nvGrpSpPr>
        <p:grpSpPr>
          <a:xfrm>
            <a:off x="3634756" y="1898852"/>
            <a:ext cx="724557" cy="604807"/>
            <a:chOff x="3709217" y="2114550"/>
            <a:chExt cx="724557" cy="604807"/>
          </a:xfrm>
        </p:grpSpPr>
        <p:sp>
          <p:nvSpPr>
            <p:cNvPr id="128" name="Shape 130">
              <a:extLst>
                <a:ext uri="{FF2B5EF4-FFF2-40B4-BE49-F238E27FC236}">
                  <a16:creationId xmlns:a16="http://schemas.microsoft.com/office/drawing/2014/main" id="{6232D054-396A-254E-88EC-9735E27BA6FE}"/>
                </a:ext>
              </a:extLst>
            </p:cNvPr>
            <p:cNvSpPr/>
            <p:nvPr/>
          </p:nvSpPr>
          <p:spPr>
            <a:xfrm>
              <a:off x="3709217" y="2454028"/>
              <a:ext cx="724557" cy="265329"/>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云服务器</a:t>
              </a:r>
              <a:r>
                <a:rPr lang="en-US" altLang="zh-CN" sz="800" b="1" dirty="0">
                  <a:cs typeface="Arial" panose="020B0604020202020204" pitchFamily="34" charset="0"/>
                </a:rPr>
                <a:t>ECS</a:t>
              </a:r>
            </a:p>
          </p:txBody>
        </p:sp>
        <p:pic>
          <p:nvPicPr>
            <p:cNvPr id="129" name="图片 128">
              <a:extLst>
                <a:ext uri="{FF2B5EF4-FFF2-40B4-BE49-F238E27FC236}">
                  <a16:creationId xmlns:a16="http://schemas.microsoft.com/office/drawing/2014/main" id="{0C4D0D28-2E75-AD43-8653-CE1C7349D5FD}"/>
                </a:ext>
              </a:extLst>
            </p:cNvPr>
            <p:cNvPicPr>
              <a:picLocks noChangeAspect="1"/>
            </p:cNvPicPr>
            <p:nvPr/>
          </p:nvPicPr>
          <p:blipFill>
            <a:blip r:embed="rId37"/>
            <a:stretch>
              <a:fillRect/>
            </a:stretch>
          </p:blipFill>
          <p:spPr>
            <a:xfrm>
              <a:off x="3872131" y="2114550"/>
              <a:ext cx="386052" cy="360000"/>
            </a:xfrm>
            <a:prstGeom prst="rect">
              <a:avLst/>
            </a:prstGeom>
          </p:spPr>
        </p:pic>
      </p:grpSp>
      <p:grpSp>
        <p:nvGrpSpPr>
          <p:cNvPr id="34" name="组合 33">
            <a:extLst>
              <a:ext uri="{FF2B5EF4-FFF2-40B4-BE49-F238E27FC236}">
                <a16:creationId xmlns:a16="http://schemas.microsoft.com/office/drawing/2014/main" id="{32ACDE1C-EB82-4BF7-AC4B-8D31069CD161}"/>
              </a:ext>
            </a:extLst>
          </p:cNvPr>
          <p:cNvGrpSpPr/>
          <p:nvPr/>
        </p:nvGrpSpPr>
        <p:grpSpPr>
          <a:xfrm>
            <a:off x="4813954" y="1898852"/>
            <a:ext cx="360000" cy="603909"/>
            <a:chOff x="4599935" y="2114550"/>
            <a:chExt cx="360000" cy="603909"/>
          </a:xfrm>
        </p:grpSpPr>
        <p:sp>
          <p:nvSpPr>
            <p:cNvPr id="136" name="Shape 130">
              <a:extLst>
                <a:ext uri="{FF2B5EF4-FFF2-40B4-BE49-F238E27FC236}">
                  <a16:creationId xmlns:a16="http://schemas.microsoft.com/office/drawing/2014/main" id="{6232D054-396A-254E-88EC-9735E27BA6FE}"/>
                </a:ext>
              </a:extLst>
            </p:cNvPr>
            <p:cNvSpPr/>
            <p:nvPr/>
          </p:nvSpPr>
          <p:spPr>
            <a:xfrm>
              <a:off x="4615052" y="2454028"/>
              <a:ext cx="323807" cy="264431"/>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zh-CN" sz="800" b="1" dirty="0">
                  <a:cs typeface="Arial" panose="020B0604020202020204" pitchFamily="34" charset="0"/>
                </a:rPr>
                <a:t>CDN</a:t>
              </a:r>
            </a:p>
          </p:txBody>
        </p:sp>
        <p:pic>
          <p:nvPicPr>
            <p:cNvPr id="137" name="图片 136">
              <a:extLst>
                <a:ext uri="{FF2B5EF4-FFF2-40B4-BE49-F238E27FC236}">
                  <a16:creationId xmlns:a16="http://schemas.microsoft.com/office/drawing/2014/main" id="{414CCE98-9DC3-314F-8F1D-B21FB27FF79A}"/>
                </a:ext>
              </a:extLst>
            </p:cNvPr>
            <p:cNvPicPr>
              <a:picLocks noChangeAspect="1"/>
            </p:cNvPicPr>
            <p:nvPr/>
          </p:nvPicPr>
          <p:blipFill>
            <a:blip r:embed="rId38"/>
            <a:stretch>
              <a:fillRect/>
            </a:stretch>
          </p:blipFill>
          <p:spPr>
            <a:xfrm>
              <a:off x="4599935" y="2114550"/>
              <a:ext cx="360000" cy="298225"/>
            </a:xfrm>
            <a:prstGeom prst="rect">
              <a:avLst/>
            </a:prstGeom>
          </p:spPr>
        </p:pic>
      </p:grpSp>
      <p:grpSp>
        <p:nvGrpSpPr>
          <p:cNvPr id="36" name="组合 35">
            <a:extLst>
              <a:ext uri="{FF2B5EF4-FFF2-40B4-BE49-F238E27FC236}">
                <a16:creationId xmlns:a16="http://schemas.microsoft.com/office/drawing/2014/main" id="{4344B8E6-5F84-4C5C-9709-D1538996DB0E}"/>
              </a:ext>
            </a:extLst>
          </p:cNvPr>
          <p:cNvGrpSpPr/>
          <p:nvPr/>
        </p:nvGrpSpPr>
        <p:grpSpPr>
          <a:xfrm>
            <a:off x="5594090" y="1907764"/>
            <a:ext cx="969816" cy="612422"/>
            <a:chOff x="4992262" y="2114550"/>
            <a:chExt cx="969816" cy="612422"/>
          </a:xfrm>
        </p:grpSpPr>
        <p:sp>
          <p:nvSpPr>
            <p:cNvPr id="138" name="Shape 130">
              <a:extLst>
                <a:ext uri="{FF2B5EF4-FFF2-40B4-BE49-F238E27FC236}">
                  <a16:creationId xmlns:a16="http://schemas.microsoft.com/office/drawing/2014/main" id="{6232D054-396A-254E-88EC-9735E27BA6FE}"/>
                </a:ext>
              </a:extLst>
            </p:cNvPr>
            <p:cNvSpPr/>
            <p:nvPr/>
          </p:nvSpPr>
          <p:spPr>
            <a:xfrm>
              <a:off x="4992262" y="2461643"/>
              <a:ext cx="969816" cy="265329"/>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云数据库</a:t>
              </a:r>
              <a:r>
                <a:rPr lang="en-US" altLang="zh-CN" sz="800" b="1" dirty="0">
                  <a:cs typeface="Arial" panose="020B0604020202020204" pitchFamily="34" charset="0"/>
                </a:rPr>
                <a:t>MySQL</a:t>
              </a:r>
              <a:r>
                <a:rPr lang="zh-CN" altLang="en-US" sz="800" b="1" dirty="0">
                  <a:cs typeface="Arial" panose="020B0604020202020204" pitchFamily="34" charset="0"/>
                </a:rPr>
                <a:t>版</a:t>
              </a:r>
              <a:endParaRPr lang="en-US" altLang="zh-CN" sz="800" b="1" dirty="0">
                <a:cs typeface="Arial" panose="020B0604020202020204" pitchFamily="34" charset="0"/>
              </a:endParaRPr>
            </a:p>
          </p:txBody>
        </p:sp>
        <p:pic>
          <p:nvPicPr>
            <p:cNvPr id="139" name="图片 138">
              <a:extLst>
                <a:ext uri="{FF2B5EF4-FFF2-40B4-BE49-F238E27FC236}">
                  <a16:creationId xmlns:a16="http://schemas.microsoft.com/office/drawing/2014/main" id="{67B513BC-1639-F941-9CA0-35DFC819973E}"/>
                </a:ext>
              </a:extLst>
            </p:cNvPr>
            <p:cNvPicPr>
              <a:picLocks noChangeAspect="1"/>
            </p:cNvPicPr>
            <p:nvPr/>
          </p:nvPicPr>
          <p:blipFill>
            <a:blip r:embed="rId39"/>
            <a:stretch>
              <a:fillRect/>
            </a:stretch>
          </p:blipFill>
          <p:spPr>
            <a:xfrm>
              <a:off x="5301687" y="2114550"/>
              <a:ext cx="360000" cy="339623"/>
            </a:xfrm>
            <a:prstGeom prst="rect">
              <a:avLst/>
            </a:prstGeom>
          </p:spPr>
        </p:pic>
      </p:grpSp>
      <p:grpSp>
        <p:nvGrpSpPr>
          <p:cNvPr id="37" name="组合 36">
            <a:extLst>
              <a:ext uri="{FF2B5EF4-FFF2-40B4-BE49-F238E27FC236}">
                <a16:creationId xmlns:a16="http://schemas.microsoft.com/office/drawing/2014/main" id="{999FD7D6-02F5-4FCB-BF79-8B0C421991C8}"/>
              </a:ext>
            </a:extLst>
          </p:cNvPr>
          <p:cNvGrpSpPr/>
          <p:nvPr/>
        </p:nvGrpSpPr>
        <p:grpSpPr>
          <a:xfrm>
            <a:off x="6924952" y="1898852"/>
            <a:ext cx="503343" cy="603909"/>
            <a:chOff x="5993739" y="2114550"/>
            <a:chExt cx="503343" cy="603909"/>
          </a:xfrm>
        </p:grpSpPr>
        <p:sp>
          <p:nvSpPr>
            <p:cNvPr id="168" name="Shape 130">
              <a:extLst>
                <a:ext uri="{FF2B5EF4-FFF2-40B4-BE49-F238E27FC236}">
                  <a16:creationId xmlns:a16="http://schemas.microsoft.com/office/drawing/2014/main" id="{6232D054-396A-254E-88EC-9735E27BA6FE}"/>
                </a:ext>
              </a:extLst>
            </p:cNvPr>
            <p:cNvSpPr/>
            <p:nvPr/>
          </p:nvSpPr>
          <p:spPr>
            <a:xfrm>
              <a:off x="5993739" y="2454028"/>
              <a:ext cx="503343" cy="264431"/>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zh-CN" sz="800" b="1" dirty="0" err="1">
                  <a:cs typeface="Arial" panose="020B0604020202020204" pitchFamily="34" charset="0"/>
                </a:rPr>
                <a:t>mariadb</a:t>
              </a:r>
              <a:endParaRPr lang="en-US" altLang="zh-CN" sz="800" b="1" dirty="0">
                <a:cs typeface="Arial" panose="020B0604020202020204" pitchFamily="34" charset="0"/>
              </a:endParaRPr>
            </a:p>
          </p:txBody>
        </p:sp>
        <p:pic>
          <p:nvPicPr>
            <p:cNvPr id="175" name="图片 174">
              <a:extLst>
                <a:ext uri="{FF2B5EF4-FFF2-40B4-BE49-F238E27FC236}">
                  <a16:creationId xmlns:a16="http://schemas.microsoft.com/office/drawing/2014/main" id="{EBED0F1D-878F-D54B-AA10-3710488ADD2F}"/>
                </a:ext>
              </a:extLst>
            </p:cNvPr>
            <p:cNvPicPr>
              <a:picLocks noChangeAspect="1"/>
            </p:cNvPicPr>
            <p:nvPr/>
          </p:nvPicPr>
          <p:blipFill>
            <a:blip r:embed="rId40"/>
            <a:stretch>
              <a:fillRect/>
            </a:stretch>
          </p:blipFill>
          <p:spPr>
            <a:xfrm>
              <a:off x="6003439" y="2114550"/>
              <a:ext cx="475314" cy="360000"/>
            </a:xfrm>
            <a:prstGeom prst="rect">
              <a:avLst/>
            </a:prstGeom>
          </p:spPr>
        </p:pic>
      </p:grpSp>
      <p:grpSp>
        <p:nvGrpSpPr>
          <p:cNvPr id="40" name="组合 39">
            <a:extLst>
              <a:ext uri="{FF2B5EF4-FFF2-40B4-BE49-F238E27FC236}">
                <a16:creationId xmlns:a16="http://schemas.microsoft.com/office/drawing/2014/main" id="{5F079A36-CC83-409D-AAC8-001E490EC737}"/>
              </a:ext>
            </a:extLst>
          </p:cNvPr>
          <p:cNvGrpSpPr/>
          <p:nvPr/>
        </p:nvGrpSpPr>
        <p:grpSpPr>
          <a:xfrm>
            <a:off x="4700605" y="2590731"/>
            <a:ext cx="586699" cy="563608"/>
            <a:chOff x="4436274" y="2786806"/>
            <a:chExt cx="586699" cy="563608"/>
          </a:xfrm>
        </p:grpSpPr>
        <p:sp>
          <p:nvSpPr>
            <p:cNvPr id="178" name="Shape 130">
              <a:extLst>
                <a:ext uri="{FF2B5EF4-FFF2-40B4-BE49-F238E27FC236}">
                  <a16:creationId xmlns:a16="http://schemas.microsoft.com/office/drawing/2014/main" id="{6232D054-396A-254E-88EC-9735E27BA6FE}"/>
                </a:ext>
              </a:extLst>
            </p:cNvPr>
            <p:cNvSpPr/>
            <p:nvPr/>
          </p:nvSpPr>
          <p:spPr>
            <a:xfrm>
              <a:off x="4436274" y="3085085"/>
              <a:ext cx="586699" cy="265329"/>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zh-CN" sz="800" b="1" dirty="0">
                  <a:cs typeface="Arial" panose="020B0604020202020204" pitchFamily="34" charset="0"/>
                </a:rPr>
                <a:t>DDoS</a:t>
              </a:r>
              <a:r>
                <a:rPr lang="zh-CN" altLang="en-US" sz="800" b="1" dirty="0">
                  <a:cs typeface="Arial" panose="020B0604020202020204" pitchFamily="34" charset="0"/>
                </a:rPr>
                <a:t>防护</a:t>
              </a:r>
              <a:endParaRPr lang="en-US" altLang="zh-CN" sz="800" b="1" dirty="0">
                <a:cs typeface="Arial" panose="020B0604020202020204" pitchFamily="34" charset="0"/>
              </a:endParaRPr>
            </a:p>
          </p:txBody>
        </p:sp>
        <p:pic>
          <p:nvPicPr>
            <p:cNvPr id="179" name="图片 178">
              <a:extLst>
                <a:ext uri="{FF2B5EF4-FFF2-40B4-BE49-F238E27FC236}">
                  <a16:creationId xmlns:a16="http://schemas.microsoft.com/office/drawing/2014/main" id="{96289687-98E8-9647-8F34-F9768470BC7C}"/>
                </a:ext>
              </a:extLst>
            </p:cNvPr>
            <p:cNvPicPr>
              <a:picLocks noChangeAspect="1"/>
            </p:cNvPicPr>
            <p:nvPr/>
          </p:nvPicPr>
          <p:blipFill>
            <a:blip r:embed="rId41"/>
            <a:stretch>
              <a:fillRect/>
            </a:stretch>
          </p:blipFill>
          <p:spPr>
            <a:xfrm>
              <a:off x="4566786" y="2786806"/>
              <a:ext cx="314430" cy="360000"/>
            </a:xfrm>
            <a:prstGeom prst="rect">
              <a:avLst/>
            </a:prstGeom>
          </p:spPr>
        </p:pic>
      </p:grpSp>
      <p:grpSp>
        <p:nvGrpSpPr>
          <p:cNvPr id="41" name="组合 40">
            <a:extLst>
              <a:ext uri="{FF2B5EF4-FFF2-40B4-BE49-F238E27FC236}">
                <a16:creationId xmlns:a16="http://schemas.microsoft.com/office/drawing/2014/main" id="{BBF005C4-A63A-41D8-9EDC-9AA6F798FCF5}"/>
              </a:ext>
            </a:extLst>
          </p:cNvPr>
          <p:cNvGrpSpPr/>
          <p:nvPr/>
        </p:nvGrpSpPr>
        <p:grpSpPr>
          <a:xfrm>
            <a:off x="5663019" y="2599643"/>
            <a:ext cx="831959" cy="563608"/>
            <a:chOff x="5061190" y="2786806"/>
            <a:chExt cx="831959" cy="563608"/>
          </a:xfrm>
        </p:grpSpPr>
        <p:sp>
          <p:nvSpPr>
            <p:cNvPr id="180" name="Shape 130">
              <a:extLst>
                <a:ext uri="{FF2B5EF4-FFF2-40B4-BE49-F238E27FC236}">
                  <a16:creationId xmlns:a16="http://schemas.microsoft.com/office/drawing/2014/main" id="{6232D054-396A-254E-88EC-9735E27BA6FE}"/>
                </a:ext>
              </a:extLst>
            </p:cNvPr>
            <p:cNvSpPr/>
            <p:nvPr/>
          </p:nvSpPr>
          <p:spPr>
            <a:xfrm>
              <a:off x="5061190" y="3085085"/>
              <a:ext cx="831959" cy="265329"/>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zh-CN" sz="800" b="1" dirty="0">
                  <a:cs typeface="Arial" panose="020B0604020202020204" pitchFamily="34" charset="0"/>
                </a:rPr>
                <a:t>Web</a:t>
              </a:r>
              <a:r>
                <a:rPr lang="zh-CN" altLang="en-US" sz="800" b="1" dirty="0">
                  <a:cs typeface="Arial" panose="020B0604020202020204" pitchFamily="34" charset="0"/>
                </a:rPr>
                <a:t>应用防火墙</a:t>
              </a:r>
              <a:endParaRPr lang="en-US" altLang="zh-CN" sz="800" b="1" dirty="0">
                <a:cs typeface="Arial" panose="020B0604020202020204" pitchFamily="34" charset="0"/>
              </a:endParaRPr>
            </a:p>
          </p:txBody>
        </p:sp>
        <p:pic>
          <p:nvPicPr>
            <p:cNvPr id="183" name="图片 182">
              <a:extLst>
                <a:ext uri="{FF2B5EF4-FFF2-40B4-BE49-F238E27FC236}">
                  <a16:creationId xmlns:a16="http://schemas.microsoft.com/office/drawing/2014/main" id="{9BC78251-8438-43AB-BE3F-1D731F11468D}"/>
                </a:ext>
              </a:extLst>
            </p:cNvPr>
            <p:cNvPicPr>
              <a:picLocks noChangeAspect="1"/>
            </p:cNvPicPr>
            <p:nvPr/>
          </p:nvPicPr>
          <p:blipFill>
            <a:blip r:embed="rId42"/>
            <a:stretch>
              <a:fillRect/>
            </a:stretch>
          </p:blipFill>
          <p:spPr>
            <a:xfrm>
              <a:off x="5252797" y="2786806"/>
              <a:ext cx="407172" cy="360000"/>
            </a:xfrm>
            <a:prstGeom prst="rect">
              <a:avLst/>
            </a:prstGeom>
          </p:spPr>
        </p:pic>
      </p:grpSp>
      <p:grpSp>
        <p:nvGrpSpPr>
          <p:cNvPr id="42" name="组合 41">
            <a:extLst>
              <a:ext uri="{FF2B5EF4-FFF2-40B4-BE49-F238E27FC236}">
                <a16:creationId xmlns:a16="http://schemas.microsoft.com/office/drawing/2014/main" id="{66CC0BAE-C16E-4228-B78B-F0C4F1456A23}"/>
              </a:ext>
            </a:extLst>
          </p:cNvPr>
          <p:cNvGrpSpPr/>
          <p:nvPr/>
        </p:nvGrpSpPr>
        <p:grpSpPr>
          <a:xfrm>
            <a:off x="6868847" y="2590731"/>
            <a:ext cx="615553" cy="563608"/>
            <a:chOff x="5940179" y="2786806"/>
            <a:chExt cx="615553" cy="563608"/>
          </a:xfrm>
        </p:grpSpPr>
        <p:sp>
          <p:nvSpPr>
            <p:cNvPr id="185" name="Shape 130">
              <a:extLst>
                <a:ext uri="{FF2B5EF4-FFF2-40B4-BE49-F238E27FC236}">
                  <a16:creationId xmlns:a16="http://schemas.microsoft.com/office/drawing/2014/main" id="{6232D054-396A-254E-88EC-9735E27BA6FE}"/>
                </a:ext>
              </a:extLst>
            </p:cNvPr>
            <p:cNvSpPr/>
            <p:nvPr/>
          </p:nvSpPr>
          <p:spPr>
            <a:xfrm>
              <a:off x="5940179" y="3085085"/>
              <a:ext cx="615553" cy="265329"/>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云安全中心</a:t>
              </a:r>
              <a:endParaRPr lang="en-US" altLang="zh-CN" sz="800" b="1" dirty="0">
                <a:cs typeface="Arial" panose="020B0604020202020204" pitchFamily="34" charset="0"/>
              </a:endParaRPr>
            </a:p>
          </p:txBody>
        </p:sp>
        <p:pic>
          <p:nvPicPr>
            <p:cNvPr id="187" name="图片 186">
              <a:extLst>
                <a:ext uri="{FF2B5EF4-FFF2-40B4-BE49-F238E27FC236}">
                  <a16:creationId xmlns:a16="http://schemas.microsoft.com/office/drawing/2014/main" id="{516F7A1B-F7FC-0944-AFA3-D2C05461194E}"/>
                </a:ext>
              </a:extLst>
            </p:cNvPr>
            <p:cNvPicPr>
              <a:picLocks noChangeAspect="1"/>
            </p:cNvPicPr>
            <p:nvPr/>
          </p:nvPicPr>
          <p:blipFill>
            <a:blip r:embed="rId43"/>
            <a:stretch>
              <a:fillRect/>
            </a:stretch>
          </p:blipFill>
          <p:spPr>
            <a:xfrm>
              <a:off x="6031550" y="2786806"/>
              <a:ext cx="335854" cy="360000"/>
            </a:xfrm>
            <a:prstGeom prst="rect">
              <a:avLst/>
            </a:prstGeom>
          </p:spPr>
        </p:pic>
      </p:grpSp>
      <p:grpSp>
        <p:nvGrpSpPr>
          <p:cNvPr id="39" name="组合 38">
            <a:extLst>
              <a:ext uri="{FF2B5EF4-FFF2-40B4-BE49-F238E27FC236}">
                <a16:creationId xmlns:a16="http://schemas.microsoft.com/office/drawing/2014/main" id="{60833960-88B9-402D-B300-9EF44A2847E1}"/>
              </a:ext>
            </a:extLst>
          </p:cNvPr>
          <p:cNvGrpSpPr/>
          <p:nvPr/>
        </p:nvGrpSpPr>
        <p:grpSpPr>
          <a:xfrm>
            <a:off x="3710121" y="2590731"/>
            <a:ext cx="512961" cy="563608"/>
            <a:chOff x="3784582" y="2786806"/>
            <a:chExt cx="512961" cy="563608"/>
          </a:xfrm>
        </p:grpSpPr>
        <p:sp>
          <p:nvSpPr>
            <p:cNvPr id="188" name="Shape 130">
              <a:extLst>
                <a:ext uri="{FF2B5EF4-FFF2-40B4-BE49-F238E27FC236}">
                  <a16:creationId xmlns:a16="http://schemas.microsoft.com/office/drawing/2014/main" id="{6232D054-396A-254E-88EC-9735E27BA6FE}"/>
                </a:ext>
              </a:extLst>
            </p:cNvPr>
            <p:cNvSpPr/>
            <p:nvPr/>
          </p:nvSpPr>
          <p:spPr>
            <a:xfrm>
              <a:off x="3784582" y="3085085"/>
              <a:ext cx="512961" cy="265329"/>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数据风控</a:t>
              </a:r>
              <a:endParaRPr lang="en-US" altLang="zh-CN" sz="800" b="1" dirty="0">
                <a:cs typeface="Arial" panose="020B0604020202020204" pitchFamily="34" charset="0"/>
              </a:endParaRPr>
            </a:p>
          </p:txBody>
        </p:sp>
        <p:pic>
          <p:nvPicPr>
            <p:cNvPr id="189" name="图片 188">
              <a:extLst>
                <a:ext uri="{FF2B5EF4-FFF2-40B4-BE49-F238E27FC236}">
                  <a16:creationId xmlns:a16="http://schemas.microsoft.com/office/drawing/2014/main" id="{B56D7EA0-3053-A44A-839C-D16D49EA2397}"/>
                </a:ext>
              </a:extLst>
            </p:cNvPr>
            <p:cNvPicPr>
              <a:picLocks noChangeAspect="1"/>
            </p:cNvPicPr>
            <p:nvPr/>
          </p:nvPicPr>
          <p:blipFill>
            <a:blip r:embed="rId44"/>
            <a:stretch>
              <a:fillRect/>
            </a:stretch>
          </p:blipFill>
          <p:spPr>
            <a:xfrm>
              <a:off x="3876410" y="2786806"/>
              <a:ext cx="318795" cy="360000"/>
            </a:xfrm>
            <a:prstGeom prst="rect">
              <a:avLst/>
            </a:prstGeom>
          </p:spPr>
        </p:pic>
      </p:grpSp>
      <p:grpSp>
        <p:nvGrpSpPr>
          <p:cNvPr id="269" name="组合 268">
            <a:extLst>
              <a:ext uri="{FF2B5EF4-FFF2-40B4-BE49-F238E27FC236}">
                <a16:creationId xmlns:a16="http://schemas.microsoft.com/office/drawing/2014/main" id="{7979F555-6ABF-4422-A282-8C3E9B6FB7CA}"/>
              </a:ext>
            </a:extLst>
          </p:cNvPr>
          <p:cNvGrpSpPr/>
          <p:nvPr/>
        </p:nvGrpSpPr>
        <p:grpSpPr>
          <a:xfrm>
            <a:off x="4540304" y="3222952"/>
            <a:ext cx="907300" cy="548069"/>
            <a:chOff x="4548475" y="3409246"/>
            <a:chExt cx="907300" cy="548069"/>
          </a:xfrm>
        </p:grpSpPr>
        <p:sp>
          <p:nvSpPr>
            <p:cNvPr id="21" name="Shape 130">
              <a:extLst>
                <a:ext uri="{FF2B5EF4-FFF2-40B4-BE49-F238E27FC236}">
                  <a16:creationId xmlns:a16="http://schemas.microsoft.com/office/drawing/2014/main" id="{7F9996AC-60FF-4248-A7E1-FBAE2B520695}"/>
                </a:ext>
              </a:extLst>
            </p:cNvPr>
            <p:cNvSpPr/>
            <p:nvPr/>
          </p:nvSpPr>
          <p:spPr>
            <a:xfrm>
              <a:off x="4548475" y="3691986"/>
              <a:ext cx="907300"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zh-CN" sz="800" b="1" dirty="0" err="1">
                  <a:cs typeface="Arial" panose="020B0604020202020204" pitchFamily="34" charset="0"/>
                </a:rPr>
                <a:t>DataV</a:t>
              </a:r>
              <a:r>
                <a:rPr lang="zh-CN" altLang="en-US" sz="800" b="1" dirty="0">
                  <a:cs typeface="Arial" panose="020B0604020202020204" pitchFamily="34" charset="0"/>
                </a:rPr>
                <a:t>数据可视化</a:t>
              </a:r>
              <a:endParaRPr lang="en-US" altLang="zh-CN" sz="800" b="1" dirty="0">
                <a:cs typeface="Arial" panose="020B0604020202020204" pitchFamily="34" charset="0"/>
              </a:endParaRPr>
            </a:p>
          </p:txBody>
        </p:sp>
        <p:pic>
          <p:nvPicPr>
            <p:cNvPr id="26" name="图片 25">
              <a:extLst>
                <a:ext uri="{FF2B5EF4-FFF2-40B4-BE49-F238E27FC236}">
                  <a16:creationId xmlns:a16="http://schemas.microsoft.com/office/drawing/2014/main" id="{27B265E5-4894-40C5-A04F-8321432DC72A}"/>
                </a:ext>
              </a:extLst>
            </p:cNvPr>
            <p:cNvPicPr preferRelativeResize="0">
              <a:picLocks noChangeAspect="1"/>
            </p:cNvPicPr>
            <p:nvPr/>
          </p:nvPicPr>
          <p:blipFill>
            <a:blip r:embed="rId45"/>
            <a:stretch>
              <a:fillRect/>
            </a:stretch>
          </p:blipFill>
          <p:spPr>
            <a:xfrm>
              <a:off x="4807474" y="3409246"/>
              <a:ext cx="401352" cy="360000"/>
            </a:xfrm>
            <a:prstGeom prst="rect">
              <a:avLst/>
            </a:prstGeom>
          </p:spPr>
        </p:pic>
      </p:grpSp>
      <p:grpSp>
        <p:nvGrpSpPr>
          <p:cNvPr id="43" name="组合 42">
            <a:extLst>
              <a:ext uri="{FF2B5EF4-FFF2-40B4-BE49-F238E27FC236}">
                <a16:creationId xmlns:a16="http://schemas.microsoft.com/office/drawing/2014/main" id="{5E472C11-DC00-4309-8FAA-6520BFE98394}"/>
              </a:ext>
            </a:extLst>
          </p:cNvPr>
          <p:cNvGrpSpPr/>
          <p:nvPr/>
        </p:nvGrpSpPr>
        <p:grpSpPr>
          <a:xfrm>
            <a:off x="3606278" y="3222952"/>
            <a:ext cx="782265" cy="579851"/>
            <a:chOff x="3680739" y="3377706"/>
            <a:chExt cx="782265" cy="579851"/>
          </a:xfrm>
        </p:grpSpPr>
        <p:sp>
          <p:nvSpPr>
            <p:cNvPr id="22" name="Shape 130">
              <a:extLst>
                <a:ext uri="{FF2B5EF4-FFF2-40B4-BE49-F238E27FC236}">
                  <a16:creationId xmlns:a16="http://schemas.microsoft.com/office/drawing/2014/main" id="{81D4AADC-FD36-4DE4-8831-FE2699046CB4}"/>
                </a:ext>
              </a:extLst>
            </p:cNvPr>
            <p:cNvSpPr/>
            <p:nvPr/>
          </p:nvSpPr>
          <p:spPr>
            <a:xfrm>
              <a:off x="3680739" y="3693126"/>
              <a:ext cx="782265" cy="264431"/>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zh-CN" sz="800" b="1" dirty="0">
                  <a:cs typeface="Arial" panose="020B0604020202020204" pitchFamily="34" charset="0"/>
                </a:rPr>
                <a:t>E-MapReduce</a:t>
              </a:r>
            </a:p>
          </p:txBody>
        </p:sp>
        <p:pic>
          <p:nvPicPr>
            <p:cNvPr id="27" name="图片 26">
              <a:extLst>
                <a:ext uri="{FF2B5EF4-FFF2-40B4-BE49-F238E27FC236}">
                  <a16:creationId xmlns:a16="http://schemas.microsoft.com/office/drawing/2014/main" id="{B14DAAB8-EE18-40DA-9A4F-FDEFB0ECF735}"/>
                </a:ext>
              </a:extLst>
            </p:cNvPr>
            <p:cNvPicPr preferRelativeResize="0">
              <a:picLocks noChangeAspect="1"/>
            </p:cNvPicPr>
            <p:nvPr/>
          </p:nvPicPr>
          <p:blipFill>
            <a:blip r:embed="rId46"/>
            <a:stretch>
              <a:fillRect/>
            </a:stretch>
          </p:blipFill>
          <p:spPr>
            <a:xfrm>
              <a:off x="3865583" y="3377706"/>
              <a:ext cx="360000" cy="360000"/>
            </a:xfrm>
            <a:prstGeom prst="rect">
              <a:avLst/>
            </a:prstGeom>
          </p:spPr>
        </p:pic>
      </p:grpSp>
      <p:grpSp>
        <p:nvGrpSpPr>
          <p:cNvPr id="271" name="组合 270">
            <a:extLst>
              <a:ext uri="{FF2B5EF4-FFF2-40B4-BE49-F238E27FC236}">
                <a16:creationId xmlns:a16="http://schemas.microsoft.com/office/drawing/2014/main" id="{C2D32F80-8133-47E7-ABB6-5DC11DE69CA7}"/>
              </a:ext>
            </a:extLst>
          </p:cNvPr>
          <p:cNvGrpSpPr/>
          <p:nvPr/>
        </p:nvGrpSpPr>
        <p:grpSpPr>
          <a:xfrm>
            <a:off x="6868847" y="3222952"/>
            <a:ext cx="615553" cy="532362"/>
            <a:chOff x="6881189" y="3424953"/>
            <a:chExt cx="615553" cy="532362"/>
          </a:xfrm>
        </p:grpSpPr>
        <p:sp>
          <p:nvSpPr>
            <p:cNvPr id="23" name="Shape 130">
              <a:extLst>
                <a:ext uri="{FF2B5EF4-FFF2-40B4-BE49-F238E27FC236}">
                  <a16:creationId xmlns:a16="http://schemas.microsoft.com/office/drawing/2014/main" id="{51CBD38A-EB92-4AED-BD9A-F0787B2F0F58}"/>
                </a:ext>
              </a:extLst>
            </p:cNvPr>
            <p:cNvSpPr/>
            <p:nvPr/>
          </p:nvSpPr>
          <p:spPr>
            <a:xfrm>
              <a:off x="6881189" y="3691986"/>
              <a:ext cx="615553"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交互式分析</a:t>
              </a:r>
              <a:endParaRPr lang="en-US" altLang="zh-CN" sz="800" b="1" dirty="0">
                <a:cs typeface="Arial" panose="020B0604020202020204" pitchFamily="34" charset="0"/>
              </a:endParaRPr>
            </a:p>
          </p:txBody>
        </p:sp>
        <p:pic>
          <p:nvPicPr>
            <p:cNvPr id="29" name="图片 28">
              <a:extLst>
                <a:ext uri="{FF2B5EF4-FFF2-40B4-BE49-F238E27FC236}">
                  <a16:creationId xmlns:a16="http://schemas.microsoft.com/office/drawing/2014/main" id="{56105570-A32D-4310-A437-1E02834330EE}"/>
                </a:ext>
              </a:extLst>
            </p:cNvPr>
            <p:cNvPicPr preferRelativeResize="0">
              <a:picLocks noChangeAspect="1"/>
            </p:cNvPicPr>
            <p:nvPr/>
          </p:nvPicPr>
          <p:blipFill>
            <a:blip r:embed="rId47"/>
            <a:stretch>
              <a:fillRect/>
            </a:stretch>
          </p:blipFill>
          <p:spPr>
            <a:xfrm>
              <a:off x="7027715" y="3424953"/>
              <a:ext cx="395999" cy="360000"/>
            </a:xfrm>
            <a:prstGeom prst="rect">
              <a:avLst/>
            </a:prstGeom>
          </p:spPr>
        </p:pic>
      </p:grpSp>
      <p:grpSp>
        <p:nvGrpSpPr>
          <p:cNvPr id="270" name="组合 269">
            <a:extLst>
              <a:ext uri="{FF2B5EF4-FFF2-40B4-BE49-F238E27FC236}">
                <a16:creationId xmlns:a16="http://schemas.microsoft.com/office/drawing/2014/main" id="{595CC8C5-3E51-40A2-8F94-1CE7013B148C}"/>
              </a:ext>
            </a:extLst>
          </p:cNvPr>
          <p:cNvGrpSpPr/>
          <p:nvPr/>
        </p:nvGrpSpPr>
        <p:grpSpPr>
          <a:xfrm>
            <a:off x="5822518" y="3231864"/>
            <a:ext cx="512961" cy="526367"/>
            <a:chOff x="5839519" y="3430948"/>
            <a:chExt cx="512961" cy="526367"/>
          </a:xfrm>
        </p:grpSpPr>
        <p:sp>
          <p:nvSpPr>
            <p:cNvPr id="25" name="Shape 130">
              <a:extLst>
                <a:ext uri="{FF2B5EF4-FFF2-40B4-BE49-F238E27FC236}">
                  <a16:creationId xmlns:a16="http://schemas.microsoft.com/office/drawing/2014/main" id="{9756F937-1F8B-4B73-A2C9-622A308AA27F}"/>
                </a:ext>
              </a:extLst>
            </p:cNvPr>
            <p:cNvSpPr/>
            <p:nvPr/>
          </p:nvSpPr>
          <p:spPr>
            <a:xfrm>
              <a:off x="5839519" y="3691986"/>
              <a:ext cx="512961"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开放搜索</a:t>
              </a:r>
              <a:endParaRPr lang="en-US" altLang="zh-CN" sz="800" b="1" dirty="0">
                <a:cs typeface="Arial" panose="020B0604020202020204" pitchFamily="34" charset="0"/>
              </a:endParaRPr>
            </a:p>
          </p:txBody>
        </p:sp>
        <p:pic>
          <p:nvPicPr>
            <p:cNvPr id="31" name="图片 30">
              <a:extLst>
                <a:ext uri="{FF2B5EF4-FFF2-40B4-BE49-F238E27FC236}">
                  <a16:creationId xmlns:a16="http://schemas.microsoft.com/office/drawing/2014/main" id="{C978DE59-1639-4D0B-835B-C9AE4DAA8E01}"/>
                </a:ext>
              </a:extLst>
            </p:cNvPr>
            <p:cNvPicPr preferRelativeResize="0">
              <a:picLocks noChangeAspect="1"/>
            </p:cNvPicPr>
            <p:nvPr/>
          </p:nvPicPr>
          <p:blipFill>
            <a:blip r:embed="rId48"/>
            <a:stretch>
              <a:fillRect/>
            </a:stretch>
          </p:blipFill>
          <p:spPr>
            <a:xfrm>
              <a:off x="5880690" y="3430948"/>
              <a:ext cx="360000" cy="360000"/>
            </a:xfrm>
            <a:prstGeom prst="rect">
              <a:avLst/>
            </a:prstGeom>
          </p:spPr>
        </p:pic>
      </p:grpSp>
      <p:grpSp>
        <p:nvGrpSpPr>
          <p:cNvPr id="72" name="组合 71">
            <a:extLst>
              <a:ext uri="{FF2B5EF4-FFF2-40B4-BE49-F238E27FC236}">
                <a16:creationId xmlns:a16="http://schemas.microsoft.com/office/drawing/2014/main" id="{30719D12-7295-44A9-9A3B-DD85D96D43E3}"/>
              </a:ext>
            </a:extLst>
          </p:cNvPr>
          <p:cNvGrpSpPr/>
          <p:nvPr/>
        </p:nvGrpSpPr>
        <p:grpSpPr>
          <a:xfrm>
            <a:off x="3596820" y="3816962"/>
            <a:ext cx="748603" cy="557714"/>
            <a:chOff x="3633925" y="4029607"/>
            <a:chExt cx="748603" cy="557714"/>
          </a:xfrm>
        </p:grpSpPr>
        <p:sp>
          <p:nvSpPr>
            <p:cNvPr id="44" name="Shape 130">
              <a:extLst>
                <a:ext uri="{FF2B5EF4-FFF2-40B4-BE49-F238E27FC236}">
                  <a16:creationId xmlns:a16="http://schemas.microsoft.com/office/drawing/2014/main" id="{DD5760C8-3D0E-4CE0-8DF8-62B854297801}"/>
                </a:ext>
              </a:extLst>
            </p:cNvPr>
            <p:cNvSpPr/>
            <p:nvPr/>
          </p:nvSpPr>
          <p:spPr>
            <a:xfrm>
              <a:off x="3633925" y="4322890"/>
              <a:ext cx="748603" cy="264431"/>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zh-CN" sz="800" b="1" dirty="0" err="1">
                  <a:cs typeface="Arial" panose="020B0604020202020204" pitchFamily="34" charset="0"/>
                </a:rPr>
                <a:t>Codepipeline</a:t>
              </a:r>
              <a:endParaRPr lang="en-US" altLang="zh-CN" sz="800" b="1" dirty="0">
                <a:cs typeface="Arial" panose="020B0604020202020204" pitchFamily="34" charset="0"/>
              </a:endParaRPr>
            </a:p>
          </p:txBody>
        </p:sp>
        <p:pic>
          <p:nvPicPr>
            <p:cNvPr id="47" name="图片 46">
              <a:extLst>
                <a:ext uri="{FF2B5EF4-FFF2-40B4-BE49-F238E27FC236}">
                  <a16:creationId xmlns:a16="http://schemas.microsoft.com/office/drawing/2014/main" id="{B577BE92-4478-4009-B82B-04F4E02E2F22}"/>
                </a:ext>
              </a:extLst>
            </p:cNvPr>
            <p:cNvPicPr preferRelativeResize="0">
              <a:picLocks noChangeAspect="1"/>
            </p:cNvPicPr>
            <p:nvPr/>
          </p:nvPicPr>
          <p:blipFill>
            <a:blip r:embed="rId49"/>
            <a:stretch>
              <a:fillRect/>
            </a:stretch>
          </p:blipFill>
          <p:spPr>
            <a:xfrm>
              <a:off x="3866503" y="4029607"/>
              <a:ext cx="283448" cy="360000"/>
            </a:xfrm>
            <a:prstGeom prst="rect">
              <a:avLst/>
            </a:prstGeom>
          </p:spPr>
        </p:pic>
      </p:grpSp>
      <p:grpSp>
        <p:nvGrpSpPr>
          <p:cNvPr id="78" name="组合 77">
            <a:extLst>
              <a:ext uri="{FF2B5EF4-FFF2-40B4-BE49-F238E27FC236}">
                <a16:creationId xmlns:a16="http://schemas.microsoft.com/office/drawing/2014/main" id="{67618EF2-DCE6-4E2B-BC3C-3A1D85B40DFA}"/>
              </a:ext>
            </a:extLst>
          </p:cNvPr>
          <p:cNvGrpSpPr/>
          <p:nvPr/>
        </p:nvGrpSpPr>
        <p:grpSpPr>
          <a:xfrm>
            <a:off x="4537098" y="3816962"/>
            <a:ext cx="913712" cy="575421"/>
            <a:chOff x="4471059" y="4007318"/>
            <a:chExt cx="913712" cy="575421"/>
          </a:xfrm>
        </p:grpSpPr>
        <p:sp>
          <p:nvSpPr>
            <p:cNvPr id="45" name="Shape 130">
              <a:extLst>
                <a:ext uri="{FF2B5EF4-FFF2-40B4-BE49-F238E27FC236}">
                  <a16:creationId xmlns:a16="http://schemas.microsoft.com/office/drawing/2014/main" id="{9C8F46A0-B6F6-438A-9CF5-388C922B7284}"/>
                </a:ext>
              </a:extLst>
            </p:cNvPr>
            <p:cNvSpPr/>
            <p:nvPr/>
          </p:nvSpPr>
          <p:spPr>
            <a:xfrm>
              <a:off x="4471059" y="4317410"/>
              <a:ext cx="913712"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zh-CN" sz="800" b="1" dirty="0">
                  <a:cs typeface="Arial" panose="020B0604020202020204" pitchFamily="34" charset="0"/>
                </a:rPr>
                <a:t>Node.js </a:t>
              </a:r>
              <a:r>
                <a:rPr lang="zh-CN" altLang="en-US" sz="800" b="1" dirty="0">
                  <a:cs typeface="Arial" panose="020B0604020202020204" pitchFamily="34" charset="0"/>
                </a:rPr>
                <a:t>性能平台</a:t>
              </a:r>
              <a:endParaRPr lang="en-US" altLang="zh-CN" sz="800" b="1" dirty="0">
                <a:cs typeface="Arial" panose="020B0604020202020204" pitchFamily="34" charset="0"/>
              </a:endParaRPr>
            </a:p>
          </p:txBody>
        </p:sp>
        <p:pic>
          <p:nvPicPr>
            <p:cNvPr id="69" name="图片 68">
              <a:extLst>
                <a:ext uri="{FF2B5EF4-FFF2-40B4-BE49-F238E27FC236}">
                  <a16:creationId xmlns:a16="http://schemas.microsoft.com/office/drawing/2014/main" id="{8C469259-E1A9-4D86-BFA0-AB0E86887F2D}"/>
                </a:ext>
              </a:extLst>
            </p:cNvPr>
            <p:cNvPicPr preferRelativeResize="0">
              <a:picLocks noChangeAspect="1"/>
            </p:cNvPicPr>
            <p:nvPr/>
          </p:nvPicPr>
          <p:blipFill>
            <a:blip r:embed="rId50"/>
            <a:stretch>
              <a:fillRect/>
            </a:stretch>
          </p:blipFill>
          <p:spPr>
            <a:xfrm>
              <a:off x="4768422" y="4007318"/>
              <a:ext cx="318987" cy="360000"/>
            </a:xfrm>
            <a:prstGeom prst="rect">
              <a:avLst/>
            </a:prstGeom>
          </p:spPr>
        </p:pic>
      </p:grpSp>
      <p:grpSp>
        <p:nvGrpSpPr>
          <p:cNvPr id="79" name="组合 78">
            <a:extLst>
              <a:ext uri="{FF2B5EF4-FFF2-40B4-BE49-F238E27FC236}">
                <a16:creationId xmlns:a16="http://schemas.microsoft.com/office/drawing/2014/main" id="{2F7D8578-9EF2-40A4-B9CA-A8B5A2642FA0}"/>
              </a:ext>
            </a:extLst>
          </p:cNvPr>
          <p:cNvGrpSpPr/>
          <p:nvPr/>
        </p:nvGrpSpPr>
        <p:grpSpPr>
          <a:xfrm>
            <a:off x="5856514" y="3825874"/>
            <a:ext cx="444969" cy="564797"/>
            <a:chOff x="5824787" y="4007318"/>
            <a:chExt cx="444969" cy="564797"/>
          </a:xfrm>
        </p:grpSpPr>
        <p:sp>
          <p:nvSpPr>
            <p:cNvPr id="46" name="Shape 130">
              <a:extLst>
                <a:ext uri="{FF2B5EF4-FFF2-40B4-BE49-F238E27FC236}">
                  <a16:creationId xmlns:a16="http://schemas.microsoft.com/office/drawing/2014/main" id="{EB3E6C29-9B11-4D71-8C17-DCFA56C9E02E}"/>
                </a:ext>
              </a:extLst>
            </p:cNvPr>
            <p:cNvSpPr/>
            <p:nvPr/>
          </p:nvSpPr>
          <p:spPr>
            <a:xfrm>
              <a:off x="5899775" y="4306786"/>
              <a:ext cx="307777"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云效</a:t>
              </a:r>
              <a:endParaRPr lang="en-US" altLang="zh-CN" sz="800" b="1" dirty="0">
                <a:cs typeface="Arial" panose="020B0604020202020204" pitchFamily="34" charset="0"/>
              </a:endParaRPr>
            </a:p>
          </p:txBody>
        </p:sp>
        <p:pic>
          <p:nvPicPr>
            <p:cNvPr id="71" name="图片 70">
              <a:extLst>
                <a:ext uri="{FF2B5EF4-FFF2-40B4-BE49-F238E27FC236}">
                  <a16:creationId xmlns:a16="http://schemas.microsoft.com/office/drawing/2014/main" id="{AE7BC87A-F035-41C0-9A04-21F732709EB2}"/>
                </a:ext>
              </a:extLst>
            </p:cNvPr>
            <p:cNvPicPr preferRelativeResize="0">
              <a:picLocks noChangeAspect="1"/>
            </p:cNvPicPr>
            <p:nvPr/>
          </p:nvPicPr>
          <p:blipFill>
            <a:blip r:embed="rId51"/>
            <a:stretch>
              <a:fillRect/>
            </a:stretch>
          </p:blipFill>
          <p:spPr>
            <a:xfrm>
              <a:off x="5824787" y="4007318"/>
              <a:ext cx="444969" cy="360000"/>
            </a:xfrm>
            <a:prstGeom prst="rect">
              <a:avLst/>
            </a:prstGeom>
          </p:spPr>
        </p:pic>
      </p:grpSp>
      <p:grpSp>
        <p:nvGrpSpPr>
          <p:cNvPr id="236" name="组合 235">
            <a:extLst>
              <a:ext uri="{FF2B5EF4-FFF2-40B4-BE49-F238E27FC236}">
                <a16:creationId xmlns:a16="http://schemas.microsoft.com/office/drawing/2014/main" id="{E12EE693-A1CC-40AA-AACE-746CA82A32FA}"/>
              </a:ext>
            </a:extLst>
          </p:cNvPr>
          <p:cNvGrpSpPr/>
          <p:nvPr/>
        </p:nvGrpSpPr>
        <p:grpSpPr>
          <a:xfrm>
            <a:off x="3431385" y="5660570"/>
            <a:ext cx="1025922" cy="627612"/>
            <a:chOff x="3505846" y="5815324"/>
            <a:chExt cx="1025922" cy="627612"/>
          </a:xfrm>
        </p:grpSpPr>
        <p:sp>
          <p:nvSpPr>
            <p:cNvPr id="80" name="Shape 130">
              <a:extLst>
                <a:ext uri="{FF2B5EF4-FFF2-40B4-BE49-F238E27FC236}">
                  <a16:creationId xmlns:a16="http://schemas.microsoft.com/office/drawing/2014/main" id="{DDCDB399-32F0-4DFA-BB91-CB1BFD7294B9}"/>
                </a:ext>
              </a:extLst>
            </p:cNvPr>
            <p:cNvSpPr/>
            <p:nvPr/>
          </p:nvSpPr>
          <p:spPr>
            <a:xfrm>
              <a:off x="3505846" y="6177607"/>
              <a:ext cx="1025922"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物联网无线连接服务</a:t>
              </a:r>
              <a:endParaRPr lang="en-US" altLang="zh-CN" sz="800" b="1" dirty="0">
                <a:cs typeface="Arial" panose="020B0604020202020204" pitchFamily="34" charset="0"/>
              </a:endParaRPr>
            </a:p>
          </p:txBody>
        </p:sp>
        <p:pic>
          <p:nvPicPr>
            <p:cNvPr id="85" name="图片 84">
              <a:extLst>
                <a:ext uri="{FF2B5EF4-FFF2-40B4-BE49-F238E27FC236}">
                  <a16:creationId xmlns:a16="http://schemas.microsoft.com/office/drawing/2014/main" id="{5783A195-B83B-4CF7-A024-3DFED6576275}"/>
                </a:ext>
              </a:extLst>
            </p:cNvPr>
            <p:cNvPicPr preferRelativeResize="0">
              <a:picLocks noChangeAspect="1"/>
            </p:cNvPicPr>
            <p:nvPr/>
          </p:nvPicPr>
          <p:blipFill>
            <a:blip r:embed="rId52"/>
            <a:stretch>
              <a:fillRect/>
            </a:stretch>
          </p:blipFill>
          <p:spPr>
            <a:xfrm>
              <a:off x="3848976" y="5815324"/>
              <a:ext cx="306108" cy="360000"/>
            </a:xfrm>
            <a:prstGeom prst="rect">
              <a:avLst/>
            </a:prstGeom>
          </p:spPr>
        </p:pic>
      </p:grpSp>
      <p:grpSp>
        <p:nvGrpSpPr>
          <p:cNvPr id="235" name="组合 234">
            <a:extLst>
              <a:ext uri="{FF2B5EF4-FFF2-40B4-BE49-F238E27FC236}">
                <a16:creationId xmlns:a16="http://schemas.microsoft.com/office/drawing/2014/main" id="{1E3DA946-F7C6-4F0C-96AC-AEE58471F283}"/>
              </a:ext>
            </a:extLst>
          </p:cNvPr>
          <p:cNvGrpSpPr/>
          <p:nvPr/>
        </p:nvGrpSpPr>
        <p:grpSpPr>
          <a:xfrm>
            <a:off x="4686178" y="5665459"/>
            <a:ext cx="615553" cy="622723"/>
            <a:chOff x="4637824" y="5815324"/>
            <a:chExt cx="615553" cy="622723"/>
          </a:xfrm>
        </p:grpSpPr>
        <p:sp>
          <p:nvSpPr>
            <p:cNvPr id="81" name="Shape 130">
              <a:extLst>
                <a:ext uri="{FF2B5EF4-FFF2-40B4-BE49-F238E27FC236}">
                  <a16:creationId xmlns:a16="http://schemas.microsoft.com/office/drawing/2014/main" id="{6D49B11F-F7BF-4D6A-B98D-0B189817740A}"/>
                </a:ext>
              </a:extLst>
            </p:cNvPr>
            <p:cNvSpPr/>
            <p:nvPr/>
          </p:nvSpPr>
          <p:spPr>
            <a:xfrm>
              <a:off x="4637824" y="6172718"/>
              <a:ext cx="615553"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物联网平台</a:t>
              </a:r>
              <a:endParaRPr lang="en-US" altLang="zh-CN" sz="800" b="1" dirty="0">
                <a:cs typeface="Arial" panose="020B0604020202020204" pitchFamily="34" charset="0"/>
              </a:endParaRPr>
            </a:p>
          </p:txBody>
        </p:sp>
        <p:pic>
          <p:nvPicPr>
            <p:cNvPr id="86" name="图片 85">
              <a:extLst>
                <a:ext uri="{FF2B5EF4-FFF2-40B4-BE49-F238E27FC236}">
                  <a16:creationId xmlns:a16="http://schemas.microsoft.com/office/drawing/2014/main" id="{0ECA4D02-1826-4478-A11E-01FDEFA594E5}"/>
                </a:ext>
              </a:extLst>
            </p:cNvPr>
            <p:cNvPicPr preferRelativeResize="0">
              <a:picLocks noChangeAspect="1"/>
            </p:cNvPicPr>
            <p:nvPr/>
          </p:nvPicPr>
          <p:blipFill>
            <a:blip r:embed="rId53"/>
            <a:stretch>
              <a:fillRect/>
            </a:stretch>
          </p:blipFill>
          <p:spPr>
            <a:xfrm>
              <a:off x="4762682" y="5815324"/>
              <a:ext cx="365838" cy="360000"/>
            </a:xfrm>
            <a:prstGeom prst="rect">
              <a:avLst/>
            </a:prstGeom>
          </p:spPr>
        </p:pic>
      </p:grpSp>
      <p:grpSp>
        <p:nvGrpSpPr>
          <p:cNvPr id="234" name="组合 233">
            <a:extLst>
              <a:ext uri="{FF2B5EF4-FFF2-40B4-BE49-F238E27FC236}">
                <a16:creationId xmlns:a16="http://schemas.microsoft.com/office/drawing/2014/main" id="{1F7B0B68-4EE3-45A9-B125-1BAFC93FA7C1}"/>
              </a:ext>
            </a:extLst>
          </p:cNvPr>
          <p:cNvGrpSpPr/>
          <p:nvPr/>
        </p:nvGrpSpPr>
        <p:grpSpPr>
          <a:xfrm>
            <a:off x="5642981" y="5709497"/>
            <a:ext cx="872034" cy="587597"/>
            <a:chOff x="5431883" y="5815324"/>
            <a:chExt cx="872034" cy="587597"/>
          </a:xfrm>
        </p:grpSpPr>
        <p:sp>
          <p:nvSpPr>
            <p:cNvPr id="82" name="Shape 130">
              <a:extLst>
                <a:ext uri="{FF2B5EF4-FFF2-40B4-BE49-F238E27FC236}">
                  <a16:creationId xmlns:a16="http://schemas.microsoft.com/office/drawing/2014/main" id="{5C0C016A-B6F8-451C-8877-4C469CC3EA8A}"/>
                </a:ext>
              </a:extLst>
            </p:cNvPr>
            <p:cNvSpPr/>
            <p:nvPr/>
          </p:nvSpPr>
          <p:spPr>
            <a:xfrm>
              <a:off x="5431883" y="6137592"/>
              <a:ext cx="872034"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zh-CN" sz="800" b="1" dirty="0">
                  <a:cs typeface="Arial" panose="020B0604020202020204" pitchFamily="34" charset="0"/>
                </a:rPr>
                <a:t>IoT</a:t>
              </a:r>
              <a:r>
                <a:rPr lang="zh-CN" altLang="en-US" sz="800" b="1" dirty="0">
                  <a:cs typeface="Arial" panose="020B0604020202020204" pitchFamily="34" charset="0"/>
                </a:rPr>
                <a:t>设备身份认证</a:t>
              </a:r>
              <a:endParaRPr lang="en-US" altLang="zh-CN" sz="800" b="1" dirty="0">
                <a:cs typeface="Arial" panose="020B0604020202020204" pitchFamily="34" charset="0"/>
              </a:endParaRPr>
            </a:p>
          </p:txBody>
        </p:sp>
        <p:pic>
          <p:nvPicPr>
            <p:cNvPr id="91" name="图片 90">
              <a:extLst>
                <a:ext uri="{FF2B5EF4-FFF2-40B4-BE49-F238E27FC236}">
                  <a16:creationId xmlns:a16="http://schemas.microsoft.com/office/drawing/2014/main" id="{ECB5DD9C-3B5E-4D23-B8B1-9EA6697C5939}"/>
                </a:ext>
              </a:extLst>
            </p:cNvPr>
            <p:cNvPicPr preferRelativeResize="0">
              <a:picLocks noChangeAspect="1"/>
            </p:cNvPicPr>
            <p:nvPr/>
          </p:nvPicPr>
          <p:blipFill>
            <a:blip r:embed="rId54"/>
            <a:stretch>
              <a:fillRect/>
            </a:stretch>
          </p:blipFill>
          <p:spPr>
            <a:xfrm>
              <a:off x="5687900" y="5815324"/>
              <a:ext cx="360000" cy="360000"/>
            </a:xfrm>
            <a:prstGeom prst="rect">
              <a:avLst/>
            </a:prstGeom>
          </p:spPr>
        </p:pic>
      </p:grpSp>
      <p:grpSp>
        <p:nvGrpSpPr>
          <p:cNvPr id="233" name="组合 232">
            <a:extLst>
              <a:ext uri="{FF2B5EF4-FFF2-40B4-BE49-F238E27FC236}">
                <a16:creationId xmlns:a16="http://schemas.microsoft.com/office/drawing/2014/main" id="{33BAE5A2-6BF3-401C-A112-257044DAE186}"/>
              </a:ext>
            </a:extLst>
          </p:cNvPr>
          <p:cNvGrpSpPr/>
          <p:nvPr/>
        </p:nvGrpSpPr>
        <p:grpSpPr>
          <a:xfrm>
            <a:off x="6714958" y="5692421"/>
            <a:ext cx="923330" cy="595761"/>
            <a:chOff x="6531417" y="5814640"/>
            <a:chExt cx="923330" cy="595761"/>
          </a:xfrm>
        </p:grpSpPr>
        <p:sp>
          <p:nvSpPr>
            <p:cNvPr id="84" name="Shape 130">
              <a:extLst>
                <a:ext uri="{FF2B5EF4-FFF2-40B4-BE49-F238E27FC236}">
                  <a16:creationId xmlns:a16="http://schemas.microsoft.com/office/drawing/2014/main" id="{7F780B88-16FC-4878-9AD5-70F3B5553FE0}"/>
                </a:ext>
              </a:extLst>
            </p:cNvPr>
            <p:cNvSpPr/>
            <p:nvPr/>
          </p:nvSpPr>
          <p:spPr>
            <a:xfrm>
              <a:off x="6531417" y="6145072"/>
              <a:ext cx="923330"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智联车管理云平台</a:t>
              </a:r>
              <a:endParaRPr lang="en-US" altLang="zh-CN" sz="800" b="1" dirty="0">
                <a:cs typeface="Arial" panose="020B0604020202020204" pitchFamily="34" charset="0"/>
              </a:endParaRPr>
            </a:p>
          </p:txBody>
        </p:sp>
        <p:pic>
          <p:nvPicPr>
            <p:cNvPr id="232" name="图片 231">
              <a:extLst>
                <a:ext uri="{FF2B5EF4-FFF2-40B4-BE49-F238E27FC236}">
                  <a16:creationId xmlns:a16="http://schemas.microsoft.com/office/drawing/2014/main" id="{3DDD684C-0648-43DD-9F81-7DCDA567681F}"/>
                </a:ext>
              </a:extLst>
            </p:cNvPr>
            <p:cNvPicPr preferRelativeResize="0">
              <a:picLocks noChangeAspect="1"/>
            </p:cNvPicPr>
            <p:nvPr/>
          </p:nvPicPr>
          <p:blipFill>
            <a:blip r:embed="rId55"/>
            <a:stretch>
              <a:fillRect/>
            </a:stretch>
          </p:blipFill>
          <p:spPr>
            <a:xfrm>
              <a:off x="6727337" y="5814640"/>
              <a:ext cx="481746" cy="288000"/>
            </a:xfrm>
            <a:prstGeom prst="rect">
              <a:avLst/>
            </a:prstGeom>
          </p:spPr>
        </p:pic>
      </p:grpSp>
      <p:grpSp>
        <p:nvGrpSpPr>
          <p:cNvPr id="268" name="组合 267">
            <a:extLst>
              <a:ext uri="{FF2B5EF4-FFF2-40B4-BE49-F238E27FC236}">
                <a16:creationId xmlns:a16="http://schemas.microsoft.com/office/drawing/2014/main" id="{377D179E-B235-41D1-B794-C7B39E15C6B1}"/>
              </a:ext>
            </a:extLst>
          </p:cNvPr>
          <p:cNvGrpSpPr/>
          <p:nvPr/>
        </p:nvGrpSpPr>
        <p:grpSpPr>
          <a:xfrm>
            <a:off x="3699627" y="5028988"/>
            <a:ext cx="512961" cy="591970"/>
            <a:chOff x="3720214" y="5147151"/>
            <a:chExt cx="512961" cy="591970"/>
          </a:xfrm>
        </p:grpSpPr>
        <p:sp>
          <p:nvSpPr>
            <p:cNvPr id="238" name="Shape 130">
              <a:extLst>
                <a:ext uri="{FF2B5EF4-FFF2-40B4-BE49-F238E27FC236}">
                  <a16:creationId xmlns:a16="http://schemas.microsoft.com/office/drawing/2014/main" id="{6899DDC5-5BD0-4E41-94BC-20118B5C46B0}"/>
                </a:ext>
              </a:extLst>
            </p:cNvPr>
            <p:cNvSpPr/>
            <p:nvPr/>
          </p:nvSpPr>
          <p:spPr>
            <a:xfrm>
              <a:off x="3720214" y="5473792"/>
              <a:ext cx="512961"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人脸识别</a:t>
              </a:r>
              <a:endParaRPr lang="en-US" altLang="zh-CN" sz="800" b="1" dirty="0">
                <a:cs typeface="Arial" panose="020B0604020202020204" pitchFamily="34" charset="0"/>
              </a:endParaRPr>
            </a:p>
          </p:txBody>
        </p:sp>
        <p:pic>
          <p:nvPicPr>
            <p:cNvPr id="246" name="图片 245">
              <a:extLst>
                <a:ext uri="{FF2B5EF4-FFF2-40B4-BE49-F238E27FC236}">
                  <a16:creationId xmlns:a16="http://schemas.microsoft.com/office/drawing/2014/main" id="{9A67B7CF-6A47-434D-A19E-CC80799CDC57}"/>
                </a:ext>
              </a:extLst>
            </p:cNvPr>
            <p:cNvPicPr preferRelativeResize="0">
              <a:picLocks noChangeAspect="1"/>
            </p:cNvPicPr>
            <p:nvPr/>
          </p:nvPicPr>
          <p:blipFill>
            <a:blip r:embed="rId56"/>
            <a:stretch>
              <a:fillRect/>
            </a:stretch>
          </p:blipFill>
          <p:spPr>
            <a:xfrm>
              <a:off x="3799470" y="5147151"/>
              <a:ext cx="364615" cy="360000"/>
            </a:xfrm>
            <a:prstGeom prst="rect">
              <a:avLst/>
            </a:prstGeom>
          </p:spPr>
        </p:pic>
      </p:grpSp>
      <p:grpSp>
        <p:nvGrpSpPr>
          <p:cNvPr id="267" name="组合 266">
            <a:extLst>
              <a:ext uri="{FF2B5EF4-FFF2-40B4-BE49-F238E27FC236}">
                <a16:creationId xmlns:a16="http://schemas.microsoft.com/office/drawing/2014/main" id="{1E9E92D9-C007-4314-A68E-28CDCEC6866E}"/>
              </a:ext>
            </a:extLst>
          </p:cNvPr>
          <p:cNvGrpSpPr/>
          <p:nvPr/>
        </p:nvGrpSpPr>
        <p:grpSpPr>
          <a:xfrm>
            <a:off x="4737474" y="5028988"/>
            <a:ext cx="512961" cy="597930"/>
            <a:chOff x="4377660" y="5148580"/>
            <a:chExt cx="512961" cy="597930"/>
          </a:xfrm>
        </p:grpSpPr>
        <p:sp>
          <p:nvSpPr>
            <p:cNvPr id="240" name="Shape 130">
              <a:extLst>
                <a:ext uri="{FF2B5EF4-FFF2-40B4-BE49-F238E27FC236}">
                  <a16:creationId xmlns:a16="http://schemas.microsoft.com/office/drawing/2014/main" id="{8D3F57E9-7131-4CEE-99A1-905D16307673}"/>
                </a:ext>
              </a:extLst>
            </p:cNvPr>
            <p:cNvSpPr/>
            <p:nvPr/>
          </p:nvSpPr>
          <p:spPr>
            <a:xfrm>
              <a:off x="4377660" y="5481181"/>
              <a:ext cx="512961"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图像识别</a:t>
              </a:r>
              <a:endParaRPr lang="en-US" altLang="zh-CN" sz="800" b="1" dirty="0">
                <a:cs typeface="Arial" panose="020B0604020202020204" pitchFamily="34" charset="0"/>
              </a:endParaRPr>
            </a:p>
          </p:txBody>
        </p:sp>
        <p:pic>
          <p:nvPicPr>
            <p:cNvPr id="248" name="图片 247">
              <a:extLst>
                <a:ext uri="{FF2B5EF4-FFF2-40B4-BE49-F238E27FC236}">
                  <a16:creationId xmlns:a16="http://schemas.microsoft.com/office/drawing/2014/main" id="{FEA11F25-E2E8-4A7A-BDE5-769458B5D58A}"/>
                </a:ext>
              </a:extLst>
            </p:cNvPr>
            <p:cNvPicPr preferRelativeResize="0">
              <a:picLocks noChangeAspect="1"/>
            </p:cNvPicPr>
            <p:nvPr/>
          </p:nvPicPr>
          <p:blipFill>
            <a:blip r:embed="rId57"/>
            <a:stretch>
              <a:fillRect/>
            </a:stretch>
          </p:blipFill>
          <p:spPr>
            <a:xfrm>
              <a:off x="4452495" y="5148580"/>
              <a:ext cx="369056" cy="360000"/>
            </a:xfrm>
            <a:prstGeom prst="rect">
              <a:avLst/>
            </a:prstGeom>
          </p:spPr>
        </p:pic>
      </p:grpSp>
      <p:grpSp>
        <p:nvGrpSpPr>
          <p:cNvPr id="265" name="组合 264">
            <a:extLst>
              <a:ext uri="{FF2B5EF4-FFF2-40B4-BE49-F238E27FC236}">
                <a16:creationId xmlns:a16="http://schemas.microsoft.com/office/drawing/2014/main" id="{50A2CCC7-7B74-45FA-98C5-CB8A8187F4CE}"/>
              </a:ext>
            </a:extLst>
          </p:cNvPr>
          <p:cNvGrpSpPr/>
          <p:nvPr/>
        </p:nvGrpSpPr>
        <p:grpSpPr>
          <a:xfrm>
            <a:off x="6817551" y="5028988"/>
            <a:ext cx="718145" cy="594779"/>
            <a:chOff x="5895711" y="5184731"/>
            <a:chExt cx="718145" cy="594779"/>
          </a:xfrm>
        </p:grpSpPr>
        <p:sp>
          <p:nvSpPr>
            <p:cNvPr id="242" name="Shape 130">
              <a:extLst>
                <a:ext uri="{FF2B5EF4-FFF2-40B4-BE49-F238E27FC236}">
                  <a16:creationId xmlns:a16="http://schemas.microsoft.com/office/drawing/2014/main" id="{9A71470E-43FB-4872-BFEF-EBC8AB6F854E}"/>
                </a:ext>
              </a:extLst>
            </p:cNvPr>
            <p:cNvSpPr/>
            <p:nvPr/>
          </p:nvSpPr>
          <p:spPr>
            <a:xfrm>
              <a:off x="5895711" y="5514181"/>
              <a:ext cx="718145"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智能语义理解</a:t>
              </a:r>
              <a:endParaRPr lang="en-US" altLang="zh-CN" sz="800" b="1" dirty="0">
                <a:cs typeface="Arial" panose="020B0604020202020204" pitchFamily="34" charset="0"/>
              </a:endParaRPr>
            </a:p>
          </p:txBody>
        </p:sp>
        <p:pic>
          <p:nvPicPr>
            <p:cNvPr id="250" name="图片 249">
              <a:extLst>
                <a:ext uri="{FF2B5EF4-FFF2-40B4-BE49-F238E27FC236}">
                  <a16:creationId xmlns:a16="http://schemas.microsoft.com/office/drawing/2014/main" id="{AF5915CD-7679-47E7-82BA-4BE4E9C4337B}"/>
                </a:ext>
              </a:extLst>
            </p:cNvPr>
            <p:cNvPicPr preferRelativeResize="0">
              <a:picLocks noChangeAspect="1"/>
            </p:cNvPicPr>
            <p:nvPr/>
          </p:nvPicPr>
          <p:blipFill>
            <a:blip r:embed="rId58"/>
            <a:stretch>
              <a:fillRect/>
            </a:stretch>
          </p:blipFill>
          <p:spPr>
            <a:xfrm>
              <a:off x="6037201" y="5184731"/>
              <a:ext cx="364616" cy="360000"/>
            </a:xfrm>
            <a:prstGeom prst="rect">
              <a:avLst/>
            </a:prstGeom>
          </p:spPr>
        </p:pic>
      </p:grpSp>
      <p:grpSp>
        <p:nvGrpSpPr>
          <p:cNvPr id="266" name="组合 265">
            <a:extLst>
              <a:ext uri="{FF2B5EF4-FFF2-40B4-BE49-F238E27FC236}">
                <a16:creationId xmlns:a16="http://schemas.microsoft.com/office/drawing/2014/main" id="{EF71EC0E-E6AC-4002-9EE1-9D25FA0E0ED1}"/>
              </a:ext>
            </a:extLst>
          </p:cNvPr>
          <p:cNvGrpSpPr/>
          <p:nvPr/>
        </p:nvGrpSpPr>
        <p:grpSpPr>
          <a:xfrm>
            <a:off x="5719926" y="5037900"/>
            <a:ext cx="718145" cy="579808"/>
            <a:chOff x="5038677" y="5154181"/>
            <a:chExt cx="718145" cy="579808"/>
          </a:xfrm>
        </p:grpSpPr>
        <p:sp>
          <p:nvSpPr>
            <p:cNvPr id="244" name="Shape 130">
              <a:extLst>
                <a:ext uri="{FF2B5EF4-FFF2-40B4-BE49-F238E27FC236}">
                  <a16:creationId xmlns:a16="http://schemas.microsoft.com/office/drawing/2014/main" id="{B3FC2376-214B-475F-88EE-5285762FBABF}"/>
                </a:ext>
              </a:extLst>
            </p:cNvPr>
            <p:cNvSpPr/>
            <p:nvPr/>
          </p:nvSpPr>
          <p:spPr>
            <a:xfrm>
              <a:off x="5038677" y="5468660"/>
              <a:ext cx="718145"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自然语言处理</a:t>
              </a:r>
              <a:endParaRPr lang="en-US" altLang="zh-CN" sz="800" b="1" dirty="0">
                <a:cs typeface="Arial" panose="020B0604020202020204" pitchFamily="34" charset="0"/>
              </a:endParaRPr>
            </a:p>
          </p:txBody>
        </p:sp>
        <p:pic>
          <p:nvPicPr>
            <p:cNvPr id="252" name="图片 251">
              <a:extLst>
                <a:ext uri="{FF2B5EF4-FFF2-40B4-BE49-F238E27FC236}">
                  <a16:creationId xmlns:a16="http://schemas.microsoft.com/office/drawing/2014/main" id="{154EBA7D-DD15-4BD5-AE81-DEA41A855E22}"/>
                </a:ext>
              </a:extLst>
            </p:cNvPr>
            <p:cNvPicPr preferRelativeResize="0">
              <a:picLocks noChangeAspect="1"/>
            </p:cNvPicPr>
            <p:nvPr/>
          </p:nvPicPr>
          <p:blipFill>
            <a:blip r:embed="rId59"/>
            <a:stretch>
              <a:fillRect/>
            </a:stretch>
          </p:blipFill>
          <p:spPr>
            <a:xfrm>
              <a:off x="5219150" y="5154181"/>
              <a:ext cx="326739" cy="360000"/>
            </a:xfrm>
            <a:prstGeom prst="rect">
              <a:avLst/>
            </a:prstGeom>
          </p:spPr>
        </p:pic>
      </p:grpSp>
      <p:grpSp>
        <p:nvGrpSpPr>
          <p:cNvPr id="126" name="组合 125">
            <a:extLst>
              <a:ext uri="{FF2B5EF4-FFF2-40B4-BE49-F238E27FC236}">
                <a16:creationId xmlns:a16="http://schemas.microsoft.com/office/drawing/2014/main" id="{E9429091-2175-4736-9688-A319F57CD06B}"/>
              </a:ext>
            </a:extLst>
          </p:cNvPr>
          <p:cNvGrpSpPr/>
          <p:nvPr/>
        </p:nvGrpSpPr>
        <p:grpSpPr>
          <a:xfrm>
            <a:off x="3662543" y="4415410"/>
            <a:ext cx="615553" cy="543957"/>
            <a:chOff x="3752127" y="4610815"/>
            <a:chExt cx="615553" cy="543957"/>
          </a:xfrm>
        </p:grpSpPr>
        <p:sp>
          <p:nvSpPr>
            <p:cNvPr id="254" name="Shape 130">
              <a:extLst>
                <a:ext uri="{FF2B5EF4-FFF2-40B4-BE49-F238E27FC236}">
                  <a16:creationId xmlns:a16="http://schemas.microsoft.com/office/drawing/2014/main" id="{14B01D26-D3E0-4EE0-BAEE-060333A0DF99}"/>
                </a:ext>
              </a:extLst>
            </p:cNvPr>
            <p:cNvSpPr/>
            <p:nvPr/>
          </p:nvSpPr>
          <p:spPr>
            <a:xfrm>
              <a:off x="3752127" y="4889443"/>
              <a:ext cx="615553"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域名与网站</a:t>
              </a:r>
              <a:endParaRPr lang="en-US" altLang="zh-CN" sz="800" b="1" dirty="0">
                <a:cs typeface="Arial" panose="020B0604020202020204" pitchFamily="34" charset="0"/>
              </a:endParaRPr>
            </a:p>
          </p:txBody>
        </p:sp>
        <p:pic>
          <p:nvPicPr>
            <p:cNvPr id="107" name="图片 106">
              <a:extLst>
                <a:ext uri="{FF2B5EF4-FFF2-40B4-BE49-F238E27FC236}">
                  <a16:creationId xmlns:a16="http://schemas.microsoft.com/office/drawing/2014/main" id="{54EBECF4-103E-468E-A996-1F6A0DECFCF4}"/>
                </a:ext>
              </a:extLst>
            </p:cNvPr>
            <p:cNvPicPr preferRelativeResize="0">
              <a:picLocks noChangeAspect="1"/>
            </p:cNvPicPr>
            <p:nvPr/>
          </p:nvPicPr>
          <p:blipFill>
            <a:blip r:embed="rId60"/>
            <a:stretch>
              <a:fillRect/>
            </a:stretch>
          </p:blipFill>
          <p:spPr>
            <a:xfrm>
              <a:off x="3855766" y="4610815"/>
              <a:ext cx="415550" cy="337329"/>
            </a:xfrm>
            <a:prstGeom prst="rect">
              <a:avLst/>
            </a:prstGeom>
          </p:spPr>
        </p:pic>
      </p:grpSp>
      <p:grpSp>
        <p:nvGrpSpPr>
          <p:cNvPr id="264" name="组合 263">
            <a:extLst>
              <a:ext uri="{FF2B5EF4-FFF2-40B4-BE49-F238E27FC236}">
                <a16:creationId xmlns:a16="http://schemas.microsoft.com/office/drawing/2014/main" id="{0B09184C-0E05-47AF-A641-06129BDF1CD8}"/>
              </a:ext>
            </a:extLst>
          </p:cNvPr>
          <p:cNvGrpSpPr/>
          <p:nvPr/>
        </p:nvGrpSpPr>
        <p:grpSpPr>
          <a:xfrm>
            <a:off x="5822518" y="4424322"/>
            <a:ext cx="512961" cy="523226"/>
            <a:chOff x="5320792" y="4684380"/>
            <a:chExt cx="512961" cy="523226"/>
          </a:xfrm>
        </p:grpSpPr>
        <p:sp>
          <p:nvSpPr>
            <p:cNvPr id="104" name="Shape 130">
              <a:extLst>
                <a:ext uri="{FF2B5EF4-FFF2-40B4-BE49-F238E27FC236}">
                  <a16:creationId xmlns:a16="http://schemas.microsoft.com/office/drawing/2014/main" id="{79981894-09FE-4D3B-9464-8902CE2C8534}"/>
                </a:ext>
              </a:extLst>
            </p:cNvPr>
            <p:cNvSpPr/>
            <p:nvPr/>
          </p:nvSpPr>
          <p:spPr>
            <a:xfrm>
              <a:off x="5320792" y="4942277"/>
              <a:ext cx="512961"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阿里邮箱</a:t>
              </a:r>
              <a:endParaRPr lang="en-US" altLang="zh-CN" sz="800" b="1" dirty="0">
                <a:cs typeface="Arial" panose="020B0604020202020204" pitchFamily="34" charset="0"/>
              </a:endParaRPr>
            </a:p>
          </p:txBody>
        </p:sp>
        <p:pic>
          <p:nvPicPr>
            <p:cNvPr id="108" name="图片 107">
              <a:extLst>
                <a:ext uri="{FF2B5EF4-FFF2-40B4-BE49-F238E27FC236}">
                  <a16:creationId xmlns:a16="http://schemas.microsoft.com/office/drawing/2014/main" id="{D97AEE22-1B2A-4161-9C49-2BF30F376357}"/>
                </a:ext>
              </a:extLst>
            </p:cNvPr>
            <p:cNvPicPr preferRelativeResize="0">
              <a:picLocks noChangeAspect="1"/>
            </p:cNvPicPr>
            <p:nvPr/>
          </p:nvPicPr>
          <p:blipFill>
            <a:blip r:embed="rId61"/>
            <a:stretch>
              <a:fillRect/>
            </a:stretch>
          </p:blipFill>
          <p:spPr>
            <a:xfrm>
              <a:off x="5365412" y="4684380"/>
              <a:ext cx="436993" cy="295881"/>
            </a:xfrm>
            <a:prstGeom prst="rect">
              <a:avLst/>
            </a:prstGeom>
          </p:spPr>
        </p:pic>
      </p:grpSp>
      <p:grpSp>
        <p:nvGrpSpPr>
          <p:cNvPr id="263" name="组合 262">
            <a:extLst>
              <a:ext uri="{FF2B5EF4-FFF2-40B4-BE49-F238E27FC236}">
                <a16:creationId xmlns:a16="http://schemas.microsoft.com/office/drawing/2014/main" id="{26613607-7C4D-4DA6-AAAF-5DB44431925A}"/>
              </a:ext>
            </a:extLst>
          </p:cNvPr>
          <p:cNvGrpSpPr/>
          <p:nvPr/>
        </p:nvGrpSpPr>
        <p:grpSpPr>
          <a:xfrm>
            <a:off x="6971439" y="4415410"/>
            <a:ext cx="410369" cy="566413"/>
            <a:chOff x="6884530" y="4609875"/>
            <a:chExt cx="410369" cy="566413"/>
          </a:xfrm>
        </p:grpSpPr>
        <p:sp>
          <p:nvSpPr>
            <p:cNvPr id="105" name="Shape 130">
              <a:extLst>
                <a:ext uri="{FF2B5EF4-FFF2-40B4-BE49-F238E27FC236}">
                  <a16:creationId xmlns:a16="http://schemas.microsoft.com/office/drawing/2014/main" id="{4CA64E1C-4706-4D72-922F-0F0DE5F48EA2}"/>
                </a:ext>
              </a:extLst>
            </p:cNvPr>
            <p:cNvSpPr/>
            <p:nvPr/>
          </p:nvSpPr>
          <p:spPr>
            <a:xfrm>
              <a:off x="6884530" y="4910959"/>
              <a:ext cx="410369"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云桌面</a:t>
              </a:r>
              <a:endParaRPr lang="en-US" altLang="zh-CN" sz="800" b="1" dirty="0">
                <a:cs typeface="Arial" panose="020B0604020202020204" pitchFamily="34" charset="0"/>
              </a:endParaRPr>
            </a:p>
          </p:txBody>
        </p:sp>
        <p:pic>
          <p:nvPicPr>
            <p:cNvPr id="109" name="图片 108">
              <a:extLst>
                <a:ext uri="{FF2B5EF4-FFF2-40B4-BE49-F238E27FC236}">
                  <a16:creationId xmlns:a16="http://schemas.microsoft.com/office/drawing/2014/main" id="{3B8EF669-49D7-45DD-9CCC-0990C22E929C}"/>
                </a:ext>
              </a:extLst>
            </p:cNvPr>
            <p:cNvPicPr preferRelativeResize="0">
              <a:picLocks noChangeAspect="1"/>
            </p:cNvPicPr>
            <p:nvPr/>
          </p:nvPicPr>
          <p:blipFill>
            <a:blip r:embed="rId62"/>
            <a:stretch>
              <a:fillRect/>
            </a:stretch>
          </p:blipFill>
          <p:spPr>
            <a:xfrm>
              <a:off x="6926300" y="4609875"/>
              <a:ext cx="358043" cy="360000"/>
            </a:xfrm>
            <a:prstGeom prst="rect">
              <a:avLst/>
            </a:prstGeom>
          </p:spPr>
        </p:pic>
      </p:grpSp>
      <p:grpSp>
        <p:nvGrpSpPr>
          <p:cNvPr id="262" name="组合 261">
            <a:extLst>
              <a:ext uri="{FF2B5EF4-FFF2-40B4-BE49-F238E27FC236}">
                <a16:creationId xmlns:a16="http://schemas.microsoft.com/office/drawing/2014/main" id="{542A6367-35B7-47A6-A685-94FCCBCC274E}"/>
              </a:ext>
            </a:extLst>
          </p:cNvPr>
          <p:cNvGrpSpPr/>
          <p:nvPr/>
        </p:nvGrpSpPr>
        <p:grpSpPr>
          <a:xfrm>
            <a:off x="4778693" y="4415410"/>
            <a:ext cx="430522" cy="569337"/>
            <a:chOff x="4797070" y="4619352"/>
            <a:chExt cx="430522" cy="569337"/>
          </a:xfrm>
        </p:grpSpPr>
        <p:sp>
          <p:nvSpPr>
            <p:cNvPr id="106" name="Shape 130">
              <a:extLst>
                <a:ext uri="{FF2B5EF4-FFF2-40B4-BE49-F238E27FC236}">
                  <a16:creationId xmlns:a16="http://schemas.microsoft.com/office/drawing/2014/main" id="{5D49CA0E-6726-42B0-BF93-4907677B8AE7}"/>
                </a:ext>
              </a:extLst>
            </p:cNvPr>
            <p:cNvSpPr/>
            <p:nvPr/>
          </p:nvSpPr>
          <p:spPr>
            <a:xfrm>
              <a:off x="4797070" y="4923360"/>
              <a:ext cx="430522"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云解析</a:t>
              </a:r>
              <a:endParaRPr lang="en-US" altLang="zh-CN" sz="800" b="1" dirty="0">
                <a:cs typeface="Arial" panose="020B0604020202020204" pitchFamily="34" charset="0"/>
              </a:endParaRPr>
            </a:p>
          </p:txBody>
        </p:sp>
        <p:pic>
          <p:nvPicPr>
            <p:cNvPr id="123" name="图片 122">
              <a:extLst>
                <a:ext uri="{FF2B5EF4-FFF2-40B4-BE49-F238E27FC236}">
                  <a16:creationId xmlns:a16="http://schemas.microsoft.com/office/drawing/2014/main" id="{D9A60FA0-6CF8-4D3B-BF8E-0D00588D8C67}"/>
                </a:ext>
              </a:extLst>
            </p:cNvPr>
            <p:cNvPicPr preferRelativeResize="0">
              <a:picLocks noChangeAspect="1"/>
            </p:cNvPicPr>
            <p:nvPr/>
          </p:nvPicPr>
          <p:blipFill>
            <a:blip r:embed="rId63"/>
            <a:stretch>
              <a:fillRect/>
            </a:stretch>
          </p:blipFill>
          <p:spPr>
            <a:xfrm>
              <a:off x="4806070" y="4619352"/>
              <a:ext cx="360000" cy="360000"/>
            </a:xfrm>
            <a:prstGeom prst="rect">
              <a:avLst/>
            </a:prstGeom>
          </p:spPr>
        </p:pic>
      </p:grpSp>
      <p:grpSp>
        <p:nvGrpSpPr>
          <p:cNvPr id="278" name="组合 277">
            <a:extLst>
              <a:ext uri="{FF2B5EF4-FFF2-40B4-BE49-F238E27FC236}">
                <a16:creationId xmlns:a16="http://schemas.microsoft.com/office/drawing/2014/main" id="{DC69CE92-6A8B-46A8-80B0-6FD15E54FFAB}"/>
              </a:ext>
            </a:extLst>
          </p:cNvPr>
          <p:cNvGrpSpPr/>
          <p:nvPr/>
        </p:nvGrpSpPr>
        <p:grpSpPr>
          <a:xfrm>
            <a:off x="8778924" y="1916570"/>
            <a:ext cx="698114" cy="597737"/>
            <a:chOff x="8805564" y="1951014"/>
            <a:chExt cx="698114" cy="597737"/>
          </a:xfrm>
        </p:grpSpPr>
        <p:pic>
          <p:nvPicPr>
            <p:cNvPr id="275" name="图片 274">
              <a:extLst>
                <a:ext uri="{FF2B5EF4-FFF2-40B4-BE49-F238E27FC236}">
                  <a16:creationId xmlns:a16="http://schemas.microsoft.com/office/drawing/2014/main" id="{56E0CEE0-BC9A-4A7D-A144-D1DE7C27CB25}"/>
                </a:ext>
              </a:extLst>
            </p:cNvPr>
            <p:cNvPicPr>
              <a:picLocks noChangeAspect="1"/>
            </p:cNvPicPr>
            <p:nvPr/>
          </p:nvPicPr>
          <p:blipFill rotWithShape="1">
            <a:blip r:embed="rId64">
              <a:extLst>
                <a:ext uri="{28A0092B-C50C-407E-A947-70E740481C1C}">
                  <a14:useLocalDpi xmlns:a14="http://schemas.microsoft.com/office/drawing/2010/main" val="0"/>
                </a:ext>
              </a:extLst>
            </a:blip>
            <a:srcRect r="55580" b="-5344"/>
            <a:stretch/>
          </p:blipFill>
          <p:spPr>
            <a:xfrm>
              <a:off x="8805564" y="1951014"/>
              <a:ext cx="698114" cy="361224"/>
            </a:xfrm>
            <a:prstGeom prst="rect">
              <a:avLst/>
            </a:prstGeom>
          </p:spPr>
        </p:pic>
        <p:sp>
          <p:nvSpPr>
            <p:cNvPr id="277" name="Shape 130">
              <a:extLst>
                <a:ext uri="{FF2B5EF4-FFF2-40B4-BE49-F238E27FC236}">
                  <a16:creationId xmlns:a16="http://schemas.microsoft.com/office/drawing/2014/main" id="{FD3379CF-B00F-4D0D-8B93-31A93F97B469}"/>
                </a:ext>
              </a:extLst>
            </p:cNvPr>
            <p:cNvSpPr/>
            <p:nvPr/>
          </p:nvSpPr>
          <p:spPr>
            <a:xfrm>
              <a:off x="8895256" y="2283422"/>
              <a:ext cx="512961"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三只松鼠</a:t>
              </a:r>
              <a:endParaRPr lang="en-US" altLang="zh-CN" sz="800" b="1" dirty="0">
                <a:cs typeface="Arial" panose="020B0604020202020204" pitchFamily="34" charset="0"/>
              </a:endParaRPr>
            </a:p>
          </p:txBody>
        </p:sp>
      </p:grpSp>
      <p:grpSp>
        <p:nvGrpSpPr>
          <p:cNvPr id="281" name="Group 58">
            <a:extLst>
              <a:ext uri="{FF2B5EF4-FFF2-40B4-BE49-F238E27FC236}">
                <a16:creationId xmlns:a16="http://schemas.microsoft.com/office/drawing/2014/main" id="{561CD3FB-27E9-4D5C-84E3-23C86CB62E2A}"/>
              </a:ext>
            </a:extLst>
          </p:cNvPr>
          <p:cNvGrpSpPr/>
          <p:nvPr/>
        </p:nvGrpSpPr>
        <p:grpSpPr>
          <a:xfrm>
            <a:off x="3411241" y="2548751"/>
            <a:ext cx="8168365" cy="7774"/>
            <a:chOff x="4197995" y="3378522"/>
            <a:chExt cx="8168365" cy="7774"/>
          </a:xfrm>
        </p:grpSpPr>
        <p:cxnSp>
          <p:nvCxnSpPr>
            <p:cNvPr id="282" name="LineBasicDefault 7">
              <a:extLst>
                <a:ext uri="{FF2B5EF4-FFF2-40B4-BE49-F238E27FC236}">
                  <a16:creationId xmlns:a16="http://schemas.microsoft.com/office/drawing/2014/main" id="{72CC0641-1C5D-436C-9EBA-45ADB969C921}"/>
                </a:ext>
              </a:extLst>
            </p:cNvPr>
            <p:cNvCxnSpPr>
              <a:cxnSpLocks/>
            </p:cNvCxnSpPr>
            <p:nvPr>
              <p:custDataLst>
                <p:tags r:id="rId24"/>
              </p:custDataLst>
            </p:nvPr>
          </p:nvCxnSpPr>
          <p:spPr>
            <a:xfrm>
              <a:off x="4197995" y="3378522"/>
              <a:ext cx="4170105"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3" name="LineBasicDefault 7">
              <a:extLst>
                <a:ext uri="{FF2B5EF4-FFF2-40B4-BE49-F238E27FC236}">
                  <a16:creationId xmlns:a16="http://schemas.microsoft.com/office/drawing/2014/main" id="{AF823B4D-6F72-4231-8A16-A452E11C5CA9}"/>
                </a:ext>
              </a:extLst>
            </p:cNvPr>
            <p:cNvCxnSpPr>
              <a:cxnSpLocks/>
            </p:cNvCxnSpPr>
            <p:nvPr>
              <p:custDataLst>
                <p:tags r:id="rId25"/>
              </p:custDataLst>
            </p:nvPr>
          </p:nvCxnSpPr>
          <p:spPr>
            <a:xfrm>
              <a:off x="9345446" y="3386296"/>
              <a:ext cx="3020914"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84" name="Group 58">
            <a:extLst>
              <a:ext uri="{FF2B5EF4-FFF2-40B4-BE49-F238E27FC236}">
                <a16:creationId xmlns:a16="http://schemas.microsoft.com/office/drawing/2014/main" id="{53CD83EE-6245-48E6-9B70-354E18CE69BA}"/>
              </a:ext>
            </a:extLst>
          </p:cNvPr>
          <p:cNvGrpSpPr/>
          <p:nvPr/>
        </p:nvGrpSpPr>
        <p:grpSpPr>
          <a:xfrm>
            <a:off x="3411241" y="3159299"/>
            <a:ext cx="8168365" cy="7774"/>
            <a:chOff x="4197995" y="3378522"/>
            <a:chExt cx="8168365" cy="7774"/>
          </a:xfrm>
        </p:grpSpPr>
        <p:cxnSp>
          <p:nvCxnSpPr>
            <p:cNvPr id="285" name="LineBasicDefault 7">
              <a:extLst>
                <a:ext uri="{FF2B5EF4-FFF2-40B4-BE49-F238E27FC236}">
                  <a16:creationId xmlns:a16="http://schemas.microsoft.com/office/drawing/2014/main" id="{9DE231CE-B6D3-406B-BF58-FF56B426A8EB}"/>
                </a:ext>
              </a:extLst>
            </p:cNvPr>
            <p:cNvCxnSpPr>
              <a:cxnSpLocks/>
            </p:cNvCxnSpPr>
            <p:nvPr>
              <p:custDataLst>
                <p:tags r:id="rId22"/>
              </p:custDataLst>
            </p:nvPr>
          </p:nvCxnSpPr>
          <p:spPr>
            <a:xfrm>
              <a:off x="4197995" y="3378522"/>
              <a:ext cx="4170105"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6" name="LineBasicDefault 7">
              <a:extLst>
                <a:ext uri="{FF2B5EF4-FFF2-40B4-BE49-F238E27FC236}">
                  <a16:creationId xmlns:a16="http://schemas.microsoft.com/office/drawing/2014/main" id="{2488120D-F9B5-4155-A662-B42A1BBC946F}"/>
                </a:ext>
              </a:extLst>
            </p:cNvPr>
            <p:cNvCxnSpPr>
              <a:cxnSpLocks/>
            </p:cNvCxnSpPr>
            <p:nvPr>
              <p:custDataLst>
                <p:tags r:id="rId23"/>
              </p:custDataLst>
            </p:nvPr>
          </p:nvCxnSpPr>
          <p:spPr>
            <a:xfrm>
              <a:off x="9345446" y="3386296"/>
              <a:ext cx="3020914"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87" name="Group 58">
            <a:extLst>
              <a:ext uri="{FF2B5EF4-FFF2-40B4-BE49-F238E27FC236}">
                <a16:creationId xmlns:a16="http://schemas.microsoft.com/office/drawing/2014/main" id="{63AC19E4-CA0D-4576-9550-E9A3BB1128B0}"/>
              </a:ext>
            </a:extLst>
          </p:cNvPr>
          <p:cNvGrpSpPr/>
          <p:nvPr/>
        </p:nvGrpSpPr>
        <p:grpSpPr>
          <a:xfrm>
            <a:off x="3411241" y="3760359"/>
            <a:ext cx="8168365" cy="7774"/>
            <a:chOff x="4197995" y="3378522"/>
            <a:chExt cx="8168365" cy="7774"/>
          </a:xfrm>
        </p:grpSpPr>
        <p:cxnSp>
          <p:nvCxnSpPr>
            <p:cNvPr id="288" name="LineBasicDefault 7">
              <a:extLst>
                <a:ext uri="{FF2B5EF4-FFF2-40B4-BE49-F238E27FC236}">
                  <a16:creationId xmlns:a16="http://schemas.microsoft.com/office/drawing/2014/main" id="{30DF02BE-D1AF-4AF8-833A-79D04C5BA2B9}"/>
                </a:ext>
              </a:extLst>
            </p:cNvPr>
            <p:cNvCxnSpPr>
              <a:cxnSpLocks/>
            </p:cNvCxnSpPr>
            <p:nvPr>
              <p:custDataLst>
                <p:tags r:id="rId20"/>
              </p:custDataLst>
            </p:nvPr>
          </p:nvCxnSpPr>
          <p:spPr>
            <a:xfrm>
              <a:off x="4197995" y="3378522"/>
              <a:ext cx="4170105"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89" name="LineBasicDefault 7">
              <a:extLst>
                <a:ext uri="{FF2B5EF4-FFF2-40B4-BE49-F238E27FC236}">
                  <a16:creationId xmlns:a16="http://schemas.microsoft.com/office/drawing/2014/main" id="{974A0FC8-887B-426B-B821-6F8C4E179DA8}"/>
                </a:ext>
              </a:extLst>
            </p:cNvPr>
            <p:cNvCxnSpPr>
              <a:cxnSpLocks/>
            </p:cNvCxnSpPr>
            <p:nvPr>
              <p:custDataLst>
                <p:tags r:id="rId21"/>
              </p:custDataLst>
            </p:nvPr>
          </p:nvCxnSpPr>
          <p:spPr>
            <a:xfrm>
              <a:off x="9345446" y="3386296"/>
              <a:ext cx="3020914"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90" name="Group 58">
            <a:extLst>
              <a:ext uri="{FF2B5EF4-FFF2-40B4-BE49-F238E27FC236}">
                <a16:creationId xmlns:a16="http://schemas.microsoft.com/office/drawing/2014/main" id="{4AF22587-50F5-41DD-B4F2-C1B99603D3D8}"/>
              </a:ext>
            </a:extLst>
          </p:cNvPr>
          <p:cNvGrpSpPr/>
          <p:nvPr/>
        </p:nvGrpSpPr>
        <p:grpSpPr>
          <a:xfrm>
            <a:off x="3411241" y="4369091"/>
            <a:ext cx="8168365" cy="7774"/>
            <a:chOff x="4197995" y="3378522"/>
            <a:chExt cx="8168365" cy="7774"/>
          </a:xfrm>
        </p:grpSpPr>
        <p:cxnSp>
          <p:nvCxnSpPr>
            <p:cNvPr id="291" name="LineBasicDefault 7">
              <a:extLst>
                <a:ext uri="{FF2B5EF4-FFF2-40B4-BE49-F238E27FC236}">
                  <a16:creationId xmlns:a16="http://schemas.microsoft.com/office/drawing/2014/main" id="{A15DE622-4603-4B97-9671-9934460AE5E9}"/>
                </a:ext>
              </a:extLst>
            </p:cNvPr>
            <p:cNvCxnSpPr>
              <a:cxnSpLocks/>
            </p:cNvCxnSpPr>
            <p:nvPr>
              <p:custDataLst>
                <p:tags r:id="rId18"/>
              </p:custDataLst>
            </p:nvPr>
          </p:nvCxnSpPr>
          <p:spPr>
            <a:xfrm>
              <a:off x="4197995" y="3378522"/>
              <a:ext cx="4170105"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2" name="LineBasicDefault 7">
              <a:extLst>
                <a:ext uri="{FF2B5EF4-FFF2-40B4-BE49-F238E27FC236}">
                  <a16:creationId xmlns:a16="http://schemas.microsoft.com/office/drawing/2014/main" id="{DC5B0036-4FAF-4908-A6BB-FA0596287F9A}"/>
                </a:ext>
              </a:extLst>
            </p:cNvPr>
            <p:cNvCxnSpPr>
              <a:cxnSpLocks/>
            </p:cNvCxnSpPr>
            <p:nvPr>
              <p:custDataLst>
                <p:tags r:id="rId19"/>
              </p:custDataLst>
            </p:nvPr>
          </p:nvCxnSpPr>
          <p:spPr>
            <a:xfrm>
              <a:off x="9345446" y="3386296"/>
              <a:ext cx="3020914"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93" name="Group 58">
            <a:extLst>
              <a:ext uri="{FF2B5EF4-FFF2-40B4-BE49-F238E27FC236}">
                <a16:creationId xmlns:a16="http://schemas.microsoft.com/office/drawing/2014/main" id="{F98BEBC4-13EE-42D5-80FD-59879EE726AE}"/>
              </a:ext>
            </a:extLst>
          </p:cNvPr>
          <p:cNvGrpSpPr/>
          <p:nvPr/>
        </p:nvGrpSpPr>
        <p:grpSpPr>
          <a:xfrm>
            <a:off x="3411241" y="4969447"/>
            <a:ext cx="8168365" cy="7774"/>
            <a:chOff x="4197995" y="3378522"/>
            <a:chExt cx="8168365" cy="7774"/>
          </a:xfrm>
        </p:grpSpPr>
        <p:cxnSp>
          <p:nvCxnSpPr>
            <p:cNvPr id="294" name="LineBasicDefault 7">
              <a:extLst>
                <a:ext uri="{FF2B5EF4-FFF2-40B4-BE49-F238E27FC236}">
                  <a16:creationId xmlns:a16="http://schemas.microsoft.com/office/drawing/2014/main" id="{277AD3FF-A7C5-4E2F-8F5D-3A5DFC04B1D6}"/>
                </a:ext>
              </a:extLst>
            </p:cNvPr>
            <p:cNvCxnSpPr>
              <a:cxnSpLocks/>
            </p:cNvCxnSpPr>
            <p:nvPr>
              <p:custDataLst>
                <p:tags r:id="rId16"/>
              </p:custDataLst>
            </p:nvPr>
          </p:nvCxnSpPr>
          <p:spPr>
            <a:xfrm>
              <a:off x="4197995" y="3378522"/>
              <a:ext cx="4170105"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5" name="LineBasicDefault 7">
              <a:extLst>
                <a:ext uri="{FF2B5EF4-FFF2-40B4-BE49-F238E27FC236}">
                  <a16:creationId xmlns:a16="http://schemas.microsoft.com/office/drawing/2014/main" id="{09DD1B06-A7FC-4CF7-847B-B1ED8D88313A}"/>
                </a:ext>
              </a:extLst>
            </p:cNvPr>
            <p:cNvCxnSpPr>
              <a:cxnSpLocks/>
            </p:cNvCxnSpPr>
            <p:nvPr>
              <p:custDataLst>
                <p:tags r:id="rId17"/>
              </p:custDataLst>
            </p:nvPr>
          </p:nvCxnSpPr>
          <p:spPr>
            <a:xfrm>
              <a:off x="9345446" y="3386296"/>
              <a:ext cx="3020914"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296" name="Group 58">
            <a:extLst>
              <a:ext uri="{FF2B5EF4-FFF2-40B4-BE49-F238E27FC236}">
                <a16:creationId xmlns:a16="http://schemas.microsoft.com/office/drawing/2014/main" id="{8F19A829-9DA1-4624-9159-B8750855F8A8}"/>
              </a:ext>
            </a:extLst>
          </p:cNvPr>
          <p:cNvGrpSpPr/>
          <p:nvPr/>
        </p:nvGrpSpPr>
        <p:grpSpPr>
          <a:xfrm>
            <a:off x="3411241" y="5578930"/>
            <a:ext cx="8168365" cy="7774"/>
            <a:chOff x="4197995" y="3378522"/>
            <a:chExt cx="8168365" cy="7774"/>
          </a:xfrm>
        </p:grpSpPr>
        <p:cxnSp>
          <p:nvCxnSpPr>
            <p:cNvPr id="297" name="LineBasicDefault 7">
              <a:extLst>
                <a:ext uri="{FF2B5EF4-FFF2-40B4-BE49-F238E27FC236}">
                  <a16:creationId xmlns:a16="http://schemas.microsoft.com/office/drawing/2014/main" id="{5A0F530C-4BB2-43AE-A40C-BFAE4D8AF6A3}"/>
                </a:ext>
              </a:extLst>
            </p:cNvPr>
            <p:cNvCxnSpPr>
              <a:cxnSpLocks/>
            </p:cNvCxnSpPr>
            <p:nvPr>
              <p:custDataLst>
                <p:tags r:id="rId14"/>
              </p:custDataLst>
            </p:nvPr>
          </p:nvCxnSpPr>
          <p:spPr>
            <a:xfrm>
              <a:off x="4197995" y="3378522"/>
              <a:ext cx="4170105"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cxnSp>
          <p:nvCxnSpPr>
            <p:cNvPr id="298" name="LineBasicDefault 7">
              <a:extLst>
                <a:ext uri="{FF2B5EF4-FFF2-40B4-BE49-F238E27FC236}">
                  <a16:creationId xmlns:a16="http://schemas.microsoft.com/office/drawing/2014/main" id="{D89F8797-72BB-4E1B-B858-25466F5D385A}"/>
                </a:ext>
              </a:extLst>
            </p:cNvPr>
            <p:cNvCxnSpPr>
              <a:cxnSpLocks/>
            </p:cNvCxnSpPr>
            <p:nvPr>
              <p:custDataLst>
                <p:tags r:id="rId15"/>
              </p:custDataLst>
            </p:nvPr>
          </p:nvCxnSpPr>
          <p:spPr>
            <a:xfrm>
              <a:off x="9345446" y="3386296"/>
              <a:ext cx="3020914" cy="0"/>
            </a:xfrm>
            <a:prstGeom prst="straightConnector1">
              <a:avLst/>
            </a:prstGeom>
            <a:ln w="6350" cap="sq">
              <a:solidFill>
                <a:srgbClr val="7F7F7F"/>
              </a:solidFill>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303" name="组合 302">
            <a:extLst>
              <a:ext uri="{FF2B5EF4-FFF2-40B4-BE49-F238E27FC236}">
                <a16:creationId xmlns:a16="http://schemas.microsoft.com/office/drawing/2014/main" id="{C5C14741-0477-458E-A1E7-8B74842048FD}"/>
              </a:ext>
            </a:extLst>
          </p:cNvPr>
          <p:cNvGrpSpPr/>
          <p:nvPr/>
        </p:nvGrpSpPr>
        <p:grpSpPr>
          <a:xfrm>
            <a:off x="10132123" y="1916570"/>
            <a:ext cx="820326" cy="585745"/>
            <a:chOff x="9920713" y="1945978"/>
            <a:chExt cx="820326" cy="585745"/>
          </a:xfrm>
        </p:grpSpPr>
        <p:pic>
          <p:nvPicPr>
            <p:cNvPr id="300" name="图片 299">
              <a:extLst>
                <a:ext uri="{FF2B5EF4-FFF2-40B4-BE49-F238E27FC236}">
                  <a16:creationId xmlns:a16="http://schemas.microsoft.com/office/drawing/2014/main" id="{C82CE817-AB5B-4ECF-9F2B-8EAE94C70702}"/>
                </a:ext>
              </a:extLst>
            </p:cNvPr>
            <p:cNvPicPr>
              <a:picLocks noChangeAspect="1"/>
            </p:cNvPicPr>
            <p:nvPr/>
          </p:nvPicPr>
          <p:blipFill rotWithShape="1">
            <a:blip r:embed="rId65">
              <a:extLst>
                <a:ext uri="{28A0092B-C50C-407E-A947-70E740481C1C}">
                  <a14:useLocalDpi xmlns:a14="http://schemas.microsoft.com/office/drawing/2010/main" val="0"/>
                </a:ext>
              </a:extLst>
            </a:blip>
            <a:srcRect l="9572" t="33769" r="10666" b="37310"/>
            <a:stretch/>
          </p:blipFill>
          <p:spPr>
            <a:xfrm>
              <a:off x="9920713" y="1945978"/>
              <a:ext cx="820326" cy="297449"/>
            </a:xfrm>
            <a:prstGeom prst="rect">
              <a:avLst/>
            </a:prstGeom>
          </p:spPr>
        </p:pic>
        <p:sp>
          <p:nvSpPr>
            <p:cNvPr id="302" name="Shape 130">
              <a:extLst>
                <a:ext uri="{FF2B5EF4-FFF2-40B4-BE49-F238E27FC236}">
                  <a16:creationId xmlns:a16="http://schemas.microsoft.com/office/drawing/2014/main" id="{0909D336-19BA-4F1E-B379-5246C6C5A9F9}"/>
                </a:ext>
              </a:extLst>
            </p:cNvPr>
            <p:cNvSpPr/>
            <p:nvPr/>
          </p:nvSpPr>
          <p:spPr>
            <a:xfrm>
              <a:off x="10083918" y="2266394"/>
              <a:ext cx="512961"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完美日记</a:t>
              </a:r>
              <a:endParaRPr lang="en-US" altLang="zh-CN" sz="800" b="1" dirty="0">
                <a:cs typeface="Arial" panose="020B0604020202020204" pitchFamily="34" charset="0"/>
              </a:endParaRPr>
            </a:p>
          </p:txBody>
        </p:sp>
      </p:grpSp>
      <p:grpSp>
        <p:nvGrpSpPr>
          <p:cNvPr id="316" name="组合 315">
            <a:extLst>
              <a:ext uri="{FF2B5EF4-FFF2-40B4-BE49-F238E27FC236}">
                <a16:creationId xmlns:a16="http://schemas.microsoft.com/office/drawing/2014/main" id="{1752FA3F-F5A5-485B-82FE-F7FF0E38DE90}"/>
              </a:ext>
            </a:extLst>
          </p:cNvPr>
          <p:cNvGrpSpPr/>
          <p:nvPr/>
        </p:nvGrpSpPr>
        <p:grpSpPr>
          <a:xfrm>
            <a:off x="8625715" y="3826621"/>
            <a:ext cx="1004533" cy="585466"/>
            <a:chOff x="8631896" y="2616304"/>
            <a:chExt cx="1004533" cy="585466"/>
          </a:xfrm>
        </p:grpSpPr>
        <p:pic>
          <p:nvPicPr>
            <p:cNvPr id="309" name="图片 308">
              <a:extLst>
                <a:ext uri="{FF2B5EF4-FFF2-40B4-BE49-F238E27FC236}">
                  <a16:creationId xmlns:a16="http://schemas.microsoft.com/office/drawing/2014/main" id="{022390D1-D68A-49B4-8297-D833DC4F44F4}"/>
                </a:ext>
              </a:extLst>
            </p:cNvPr>
            <p:cNvPicPr>
              <a:picLocks noChangeAspect="1"/>
            </p:cNvPicPr>
            <p:nvPr/>
          </p:nvPicPr>
          <p:blipFill rotWithShape="1">
            <a:blip r:embed="rId66">
              <a:extLst>
                <a:ext uri="{28A0092B-C50C-407E-A947-70E740481C1C}">
                  <a14:useLocalDpi xmlns:a14="http://schemas.microsoft.com/office/drawing/2010/main" val="0"/>
                </a:ext>
              </a:extLst>
            </a:blip>
            <a:srcRect l="10646" t="28027" r="16992" b="30886"/>
            <a:stretch/>
          </p:blipFill>
          <p:spPr>
            <a:xfrm>
              <a:off x="8631896" y="2616304"/>
              <a:ext cx="1004533" cy="414147"/>
            </a:xfrm>
            <a:prstGeom prst="rect">
              <a:avLst/>
            </a:prstGeom>
          </p:spPr>
        </p:pic>
        <p:sp>
          <p:nvSpPr>
            <p:cNvPr id="312" name="Shape 130">
              <a:extLst>
                <a:ext uri="{FF2B5EF4-FFF2-40B4-BE49-F238E27FC236}">
                  <a16:creationId xmlns:a16="http://schemas.microsoft.com/office/drawing/2014/main" id="{44D44BCF-FED5-4B26-B088-390F16D14DCB}"/>
                </a:ext>
              </a:extLst>
            </p:cNvPr>
            <p:cNvSpPr/>
            <p:nvPr/>
          </p:nvSpPr>
          <p:spPr>
            <a:xfrm>
              <a:off x="8891359" y="2936441"/>
              <a:ext cx="512961" cy="265329"/>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申通快递</a:t>
              </a:r>
              <a:endParaRPr lang="en-US" altLang="zh-CN" sz="800" b="1" dirty="0">
                <a:cs typeface="Arial" panose="020B0604020202020204" pitchFamily="34" charset="0"/>
              </a:endParaRPr>
            </a:p>
          </p:txBody>
        </p:sp>
      </p:grpSp>
      <p:grpSp>
        <p:nvGrpSpPr>
          <p:cNvPr id="315" name="组合 314">
            <a:extLst>
              <a:ext uri="{FF2B5EF4-FFF2-40B4-BE49-F238E27FC236}">
                <a16:creationId xmlns:a16="http://schemas.microsoft.com/office/drawing/2014/main" id="{5BE6BC5B-2955-451D-97AF-CE92C4804687}"/>
              </a:ext>
            </a:extLst>
          </p:cNvPr>
          <p:cNvGrpSpPr/>
          <p:nvPr/>
        </p:nvGrpSpPr>
        <p:grpSpPr>
          <a:xfrm>
            <a:off x="10285806" y="3826621"/>
            <a:ext cx="512961" cy="611221"/>
            <a:chOff x="9948820" y="2611310"/>
            <a:chExt cx="512961" cy="611221"/>
          </a:xfrm>
        </p:grpSpPr>
        <p:pic>
          <p:nvPicPr>
            <p:cNvPr id="310" name="图片 309">
              <a:extLst>
                <a:ext uri="{FF2B5EF4-FFF2-40B4-BE49-F238E27FC236}">
                  <a16:creationId xmlns:a16="http://schemas.microsoft.com/office/drawing/2014/main" id="{62D0315B-724F-4B94-BF18-46CF42CB20B5}"/>
                </a:ext>
              </a:extLst>
            </p:cNvPr>
            <p:cNvPicPr>
              <a:picLocks noChangeAspect="1"/>
            </p:cNvPicPr>
            <p:nvPr/>
          </p:nvPicPr>
          <p:blipFill rotWithShape="1">
            <a:blip r:embed="rId67"/>
            <a:srcRect l="22773" t="5920" r="21555" b="36532"/>
            <a:stretch/>
          </p:blipFill>
          <p:spPr>
            <a:xfrm>
              <a:off x="9971995" y="2611310"/>
              <a:ext cx="487356" cy="444475"/>
            </a:xfrm>
            <a:prstGeom prst="rect">
              <a:avLst/>
            </a:prstGeom>
          </p:spPr>
        </p:pic>
        <p:sp>
          <p:nvSpPr>
            <p:cNvPr id="314" name="Shape 130">
              <a:extLst>
                <a:ext uri="{FF2B5EF4-FFF2-40B4-BE49-F238E27FC236}">
                  <a16:creationId xmlns:a16="http://schemas.microsoft.com/office/drawing/2014/main" id="{13F7875D-80CD-4EEA-AEC7-CBF25159C135}"/>
                </a:ext>
              </a:extLst>
            </p:cNvPr>
            <p:cNvSpPr/>
            <p:nvPr/>
          </p:nvSpPr>
          <p:spPr>
            <a:xfrm>
              <a:off x="9948820" y="2957202"/>
              <a:ext cx="512961"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菜鸟驿站</a:t>
              </a:r>
              <a:endParaRPr lang="en-US" altLang="zh-CN" sz="800" b="1" dirty="0">
                <a:cs typeface="Arial" panose="020B0604020202020204" pitchFamily="34" charset="0"/>
              </a:endParaRPr>
            </a:p>
          </p:txBody>
        </p:sp>
      </p:grpSp>
      <p:grpSp>
        <p:nvGrpSpPr>
          <p:cNvPr id="350" name="组合 349">
            <a:extLst>
              <a:ext uri="{FF2B5EF4-FFF2-40B4-BE49-F238E27FC236}">
                <a16:creationId xmlns:a16="http://schemas.microsoft.com/office/drawing/2014/main" id="{A613C7B7-0E43-4434-A5CE-C2CEEB92A408}"/>
              </a:ext>
            </a:extLst>
          </p:cNvPr>
          <p:cNvGrpSpPr/>
          <p:nvPr/>
        </p:nvGrpSpPr>
        <p:grpSpPr>
          <a:xfrm>
            <a:off x="8868227" y="2615913"/>
            <a:ext cx="519508" cy="585363"/>
            <a:chOff x="8887772" y="2615913"/>
            <a:chExt cx="519508" cy="585363"/>
          </a:xfrm>
        </p:grpSpPr>
        <p:pic>
          <p:nvPicPr>
            <p:cNvPr id="321" name="图片 320">
              <a:extLst>
                <a:ext uri="{FF2B5EF4-FFF2-40B4-BE49-F238E27FC236}">
                  <a16:creationId xmlns:a16="http://schemas.microsoft.com/office/drawing/2014/main" id="{0DA1A98D-5EF4-4643-A37A-153617077202}"/>
                </a:ext>
              </a:extLst>
            </p:cNvPr>
            <p:cNvPicPr>
              <a:picLocks noChangeAspect="1"/>
            </p:cNvPicPr>
            <p:nvPr/>
          </p:nvPicPr>
          <p:blipFill rotWithShape="1">
            <a:blip r:embed="rId68"/>
            <a:srcRect b="17503"/>
            <a:stretch/>
          </p:blipFill>
          <p:spPr>
            <a:xfrm>
              <a:off x="8887772" y="2615913"/>
              <a:ext cx="501427" cy="413662"/>
            </a:xfrm>
            <a:prstGeom prst="rect">
              <a:avLst/>
            </a:prstGeom>
          </p:spPr>
        </p:pic>
        <p:sp>
          <p:nvSpPr>
            <p:cNvPr id="328" name="Shape 130">
              <a:extLst>
                <a:ext uri="{FF2B5EF4-FFF2-40B4-BE49-F238E27FC236}">
                  <a16:creationId xmlns:a16="http://schemas.microsoft.com/office/drawing/2014/main" id="{BFFB12C9-9F80-4519-871A-04AD6F88322F}"/>
                </a:ext>
              </a:extLst>
            </p:cNvPr>
            <p:cNvSpPr/>
            <p:nvPr/>
          </p:nvSpPr>
          <p:spPr>
            <a:xfrm>
              <a:off x="8894319" y="2935947"/>
              <a:ext cx="512961" cy="265329"/>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民生银行</a:t>
              </a:r>
              <a:endParaRPr lang="en-US" altLang="zh-CN" sz="800" b="1" dirty="0">
                <a:cs typeface="Arial" panose="020B0604020202020204" pitchFamily="34" charset="0"/>
              </a:endParaRPr>
            </a:p>
          </p:txBody>
        </p:sp>
      </p:grpSp>
      <p:grpSp>
        <p:nvGrpSpPr>
          <p:cNvPr id="349" name="组合 348">
            <a:extLst>
              <a:ext uri="{FF2B5EF4-FFF2-40B4-BE49-F238E27FC236}">
                <a16:creationId xmlns:a16="http://schemas.microsoft.com/office/drawing/2014/main" id="{337B7EFD-7C72-4E35-B4A5-479E012326B5}"/>
              </a:ext>
            </a:extLst>
          </p:cNvPr>
          <p:cNvGrpSpPr/>
          <p:nvPr/>
        </p:nvGrpSpPr>
        <p:grpSpPr>
          <a:xfrm>
            <a:off x="10186808" y="2615913"/>
            <a:ext cx="710957" cy="583078"/>
            <a:chOff x="9859781" y="2623612"/>
            <a:chExt cx="710957" cy="583078"/>
          </a:xfrm>
        </p:grpSpPr>
        <p:pic>
          <p:nvPicPr>
            <p:cNvPr id="322" name="图片 321">
              <a:extLst>
                <a:ext uri="{FF2B5EF4-FFF2-40B4-BE49-F238E27FC236}">
                  <a16:creationId xmlns:a16="http://schemas.microsoft.com/office/drawing/2014/main" id="{72645CEF-F681-463B-AEC1-1AEEC8CB054D}"/>
                </a:ext>
              </a:extLst>
            </p:cNvPr>
            <p:cNvPicPr>
              <a:picLocks noChangeAspect="1"/>
            </p:cNvPicPr>
            <p:nvPr/>
          </p:nvPicPr>
          <p:blipFill rotWithShape="1">
            <a:blip r:embed="rId69"/>
            <a:srcRect l="9746" t="10618" r="11740" b="15200"/>
            <a:stretch/>
          </p:blipFill>
          <p:spPr>
            <a:xfrm>
              <a:off x="9859781" y="2623612"/>
              <a:ext cx="710957" cy="368447"/>
            </a:xfrm>
            <a:prstGeom prst="rect">
              <a:avLst/>
            </a:prstGeom>
          </p:spPr>
        </p:pic>
        <p:sp>
          <p:nvSpPr>
            <p:cNvPr id="330" name="Shape 130">
              <a:extLst>
                <a:ext uri="{FF2B5EF4-FFF2-40B4-BE49-F238E27FC236}">
                  <a16:creationId xmlns:a16="http://schemas.microsoft.com/office/drawing/2014/main" id="{31D03DA2-570D-4192-9C1E-00C42DA91FB3}"/>
                </a:ext>
              </a:extLst>
            </p:cNvPr>
            <p:cNvSpPr/>
            <p:nvPr/>
          </p:nvSpPr>
          <p:spPr>
            <a:xfrm>
              <a:off x="9962400" y="2941361"/>
              <a:ext cx="512961"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non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众安保险</a:t>
              </a:r>
              <a:endParaRPr lang="en-US" altLang="zh-CN" sz="800" b="1" dirty="0">
                <a:cs typeface="Arial" panose="020B0604020202020204" pitchFamily="34" charset="0"/>
              </a:endParaRPr>
            </a:p>
          </p:txBody>
        </p:sp>
      </p:grpSp>
      <p:grpSp>
        <p:nvGrpSpPr>
          <p:cNvPr id="351" name="组合 350">
            <a:extLst>
              <a:ext uri="{FF2B5EF4-FFF2-40B4-BE49-F238E27FC236}">
                <a16:creationId xmlns:a16="http://schemas.microsoft.com/office/drawing/2014/main" id="{FE123B65-6156-430E-B3CF-4AB473860E51}"/>
              </a:ext>
            </a:extLst>
          </p:cNvPr>
          <p:cNvGrpSpPr/>
          <p:nvPr/>
        </p:nvGrpSpPr>
        <p:grpSpPr>
          <a:xfrm>
            <a:off x="8734214" y="3242353"/>
            <a:ext cx="789922" cy="420172"/>
            <a:chOff x="8793950" y="3324472"/>
            <a:chExt cx="789922" cy="420172"/>
          </a:xfrm>
        </p:grpSpPr>
        <p:pic>
          <p:nvPicPr>
            <p:cNvPr id="318" name="图片 317">
              <a:extLst>
                <a:ext uri="{FF2B5EF4-FFF2-40B4-BE49-F238E27FC236}">
                  <a16:creationId xmlns:a16="http://schemas.microsoft.com/office/drawing/2014/main" id="{C747EE54-5CAA-479C-9A2F-EB93D1B60494}"/>
                </a:ext>
              </a:extLst>
            </p:cNvPr>
            <p:cNvPicPr>
              <a:picLocks noChangeAspect="1"/>
            </p:cNvPicPr>
            <p:nvPr/>
          </p:nvPicPr>
          <p:blipFill>
            <a:blip r:embed="rId70">
              <a:extLst>
                <a:ext uri="{28A0092B-C50C-407E-A947-70E740481C1C}">
                  <a14:useLocalDpi xmlns:a14="http://schemas.microsoft.com/office/drawing/2010/main" val="0"/>
                </a:ext>
              </a:extLst>
            </a:blip>
            <a:stretch>
              <a:fillRect/>
            </a:stretch>
          </p:blipFill>
          <p:spPr>
            <a:xfrm>
              <a:off x="8793950" y="3324472"/>
              <a:ext cx="789922" cy="201254"/>
            </a:xfrm>
            <a:prstGeom prst="rect">
              <a:avLst/>
            </a:prstGeom>
          </p:spPr>
        </p:pic>
        <p:sp>
          <p:nvSpPr>
            <p:cNvPr id="332" name="Shape 130">
              <a:extLst>
                <a:ext uri="{FF2B5EF4-FFF2-40B4-BE49-F238E27FC236}">
                  <a16:creationId xmlns:a16="http://schemas.microsoft.com/office/drawing/2014/main" id="{A6BC951E-8133-4A18-AB0B-F9A241CFDF7C}"/>
                </a:ext>
              </a:extLst>
            </p:cNvPr>
            <p:cNvSpPr/>
            <p:nvPr/>
          </p:nvSpPr>
          <p:spPr>
            <a:xfrm>
              <a:off x="8907325" y="3479315"/>
              <a:ext cx="512961"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华大基因</a:t>
              </a:r>
              <a:endParaRPr lang="en-US" altLang="zh-CN" sz="800" b="1" dirty="0">
                <a:cs typeface="Arial" panose="020B0604020202020204" pitchFamily="34" charset="0"/>
              </a:endParaRPr>
            </a:p>
          </p:txBody>
        </p:sp>
      </p:grpSp>
      <p:grpSp>
        <p:nvGrpSpPr>
          <p:cNvPr id="352" name="组合 351">
            <a:extLst>
              <a:ext uri="{FF2B5EF4-FFF2-40B4-BE49-F238E27FC236}">
                <a16:creationId xmlns:a16="http://schemas.microsoft.com/office/drawing/2014/main" id="{23BB97D1-3CE0-48FE-BBA6-F29AFD13AFB0}"/>
              </a:ext>
            </a:extLst>
          </p:cNvPr>
          <p:cNvGrpSpPr/>
          <p:nvPr/>
        </p:nvGrpSpPr>
        <p:grpSpPr>
          <a:xfrm>
            <a:off x="10287000" y="3242353"/>
            <a:ext cx="512961" cy="575377"/>
            <a:chOff x="9948820" y="3215280"/>
            <a:chExt cx="512961" cy="575377"/>
          </a:xfrm>
        </p:grpSpPr>
        <p:pic>
          <p:nvPicPr>
            <p:cNvPr id="320" name="图片 319">
              <a:extLst>
                <a:ext uri="{FF2B5EF4-FFF2-40B4-BE49-F238E27FC236}">
                  <a16:creationId xmlns:a16="http://schemas.microsoft.com/office/drawing/2014/main" id="{5EFABC2B-9180-4E1B-BC41-37DFAC9B95F0}"/>
                </a:ext>
              </a:extLst>
            </p:cNvPr>
            <p:cNvPicPr>
              <a:picLocks noChangeAspect="1"/>
            </p:cNvPicPr>
            <p:nvPr/>
          </p:nvPicPr>
          <p:blipFill rotWithShape="1">
            <a:blip r:embed="rId71">
              <a:extLst>
                <a:ext uri="{28A0092B-C50C-407E-A947-70E740481C1C}">
                  <a14:useLocalDpi xmlns:a14="http://schemas.microsoft.com/office/drawing/2010/main" val="0"/>
                </a:ext>
              </a:extLst>
            </a:blip>
            <a:srcRect b="31733"/>
            <a:stretch/>
          </p:blipFill>
          <p:spPr>
            <a:xfrm>
              <a:off x="10045867" y="3215280"/>
              <a:ext cx="352302" cy="367039"/>
            </a:xfrm>
            <a:prstGeom prst="rect">
              <a:avLst/>
            </a:prstGeom>
          </p:spPr>
        </p:pic>
        <p:sp>
          <p:nvSpPr>
            <p:cNvPr id="334" name="Shape 130">
              <a:extLst>
                <a:ext uri="{FF2B5EF4-FFF2-40B4-BE49-F238E27FC236}">
                  <a16:creationId xmlns:a16="http://schemas.microsoft.com/office/drawing/2014/main" id="{C32D7760-FF5C-4E11-807E-ADA4DF2F0712}"/>
                </a:ext>
              </a:extLst>
            </p:cNvPr>
            <p:cNvSpPr/>
            <p:nvPr/>
          </p:nvSpPr>
          <p:spPr>
            <a:xfrm>
              <a:off x="9948820" y="3525328"/>
              <a:ext cx="512961" cy="265329"/>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美柚</a:t>
              </a:r>
              <a:endParaRPr lang="en-US" altLang="zh-CN" sz="800" b="1" dirty="0">
                <a:cs typeface="Arial" panose="020B0604020202020204" pitchFamily="34" charset="0"/>
              </a:endParaRPr>
            </a:p>
          </p:txBody>
        </p:sp>
      </p:grpSp>
      <p:grpSp>
        <p:nvGrpSpPr>
          <p:cNvPr id="353" name="组合 352">
            <a:extLst>
              <a:ext uri="{FF2B5EF4-FFF2-40B4-BE49-F238E27FC236}">
                <a16:creationId xmlns:a16="http://schemas.microsoft.com/office/drawing/2014/main" id="{8EBF8BAC-E53C-4ACC-B018-1DACD4DC8A22}"/>
              </a:ext>
            </a:extLst>
          </p:cNvPr>
          <p:cNvGrpSpPr/>
          <p:nvPr/>
        </p:nvGrpSpPr>
        <p:grpSpPr>
          <a:xfrm>
            <a:off x="8769029" y="4424162"/>
            <a:ext cx="717905" cy="562257"/>
            <a:chOff x="8804854" y="4478482"/>
            <a:chExt cx="717905" cy="562257"/>
          </a:xfrm>
        </p:grpSpPr>
        <p:pic>
          <p:nvPicPr>
            <p:cNvPr id="326" name="图片 325">
              <a:extLst>
                <a:ext uri="{FF2B5EF4-FFF2-40B4-BE49-F238E27FC236}">
                  <a16:creationId xmlns:a16="http://schemas.microsoft.com/office/drawing/2014/main" id="{F604B6A8-CF7A-4003-8A3A-39FEA0ED36A9}"/>
                </a:ext>
              </a:extLst>
            </p:cNvPr>
            <p:cNvPicPr>
              <a:picLocks noChangeAspect="1"/>
            </p:cNvPicPr>
            <p:nvPr/>
          </p:nvPicPr>
          <p:blipFill rotWithShape="1">
            <a:blip r:embed="rId72"/>
            <a:srcRect l="14424" t="11718" r="14925" b="18868"/>
            <a:stretch/>
          </p:blipFill>
          <p:spPr>
            <a:xfrm>
              <a:off x="8804854" y="4478482"/>
              <a:ext cx="717905" cy="392150"/>
            </a:xfrm>
            <a:prstGeom prst="rect">
              <a:avLst/>
            </a:prstGeom>
          </p:spPr>
        </p:pic>
        <p:sp>
          <p:nvSpPr>
            <p:cNvPr id="336" name="Shape 130">
              <a:extLst>
                <a:ext uri="{FF2B5EF4-FFF2-40B4-BE49-F238E27FC236}">
                  <a16:creationId xmlns:a16="http://schemas.microsoft.com/office/drawing/2014/main" id="{C374FEBC-223B-46B6-A3CB-891D1B0A67B2}"/>
                </a:ext>
              </a:extLst>
            </p:cNvPr>
            <p:cNvSpPr/>
            <p:nvPr/>
          </p:nvSpPr>
          <p:spPr>
            <a:xfrm>
              <a:off x="8897303" y="4775410"/>
              <a:ext cx="512961"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新浪</a:t>
              </a:r>
              <a:endParaRPr lang="en-US" altLang="zh-CN" sz="800" b="1" dirty="0">
                <a:cs typeface="Arial" panose="020B0604020202020204" pitchFamily="34" charset="0"/>
              </a:endParaRPr>
            </a:p>
          </p:txBody>
        </p:sp>
      </p:grpSp>
      <p:grpSp>
        <p:nvGrpSpPr>
          <p:cNvPr id="354" name="组合 353">
            <a:extLst>
              <a:ext uri="{FF2B5EF4-FFF2-40B4-BE49-F238E27FC236}">
                <a16:creationId xmlns:a16="http://schemas.microsoft.com/office/drawing/2014/main" id="{B60A9D11-96BC-4C25-9C9C-FB8B3916A87C}"/>
              </a:ext>
            </a:extLst>
          </p:cNvPr>
          <p:cNvGrpSpPr/>
          <p:nvPr/>
        </p:nvGrpSpPr>
        <p:grpSpPr>
          <a:xfrm>
            <a:off x="8637549" y="5049134"/>
            <a:ext cx="1021825" cy="492840"/>
            <a:chOff x="8626700" y="5047740"/>
            <a:chExt cx="1021825" cy="492840"/>
          </a:xfrm>
        </p:grpSpPr>
        <p:pic>
          <p:nvPicPr>
            <p:cNvPr id="323" name="图片 322">
              <a:extLst>
                <a:ext uri="{FF2B5EF4-FFF2-40B4-BE49-F238E27FC236}">
                  <a16:creationId xmlns:a16="http://schemas.microsoft.com/office/drawing/2014/main" id="{8FB13650-46CC-44E9-A352-C555BE426DC6}"/>
                </a:ext>
              </a:extLst>
            </p:cNvPr>
            <p:cNvPicPr>
              <a:picLocks noChangeAspect="1"/>
            </p:cNvPicPr>
            <p:nvPr/>
          </p:nvPicPr>
          <p:blipFill rotWithShape="1">
            <a:blip r:embed="rId73"/>
            <a:srcRect t="32889" b="36943"/>
            <a:stretch/>
          </p:blipFill>
          <p:spPr>
            <a:xfrm>
              <a:off x="8626700" y="5047740"/>
              <a:ext cx="1021825" cy="289858"/>
            </a:xfrm>
            <a:prstGeom prst="rect">
              <a:avLst/>
            </a:prstGeom>
          </p:spPr>
        </p:pic>
        <p:sp>
          <p:nvSpPr>
            <p:cNvPr id="338" name="Shape 130">
              <a:extLst>
                <a:ext uri="{FF2B5EF4-FFF2-40B4-BE49-F238E27FC236}">
                  <a16:creationId xmlns:a16="http://schemas.microsoft.com/office/drawing/2014/main" id="{29D07DDE-65D6-4C1D-A6A8-37BEDE9503A0}"/>
                </a:ext>
              </a:extLst>
            </p:cNvPr>
            <p:cNvSpPr/>
            <p:nvPr/>
          </p:nvSpPr>
          <p:spPr>
            <a:xfrm>
              <a:off x="8917797" y="5275251"/>
              <a:ext cx="512961" cy="265329"/>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飞利浦</a:t>
              </a:r>
              <a:endParaRPr lang="en-US" altLang="zh-CN" sz="800" b="1" dirty="0">
                <a:cs typeface="Arial" panose="020B0604020202020204" pitchFamily="34" charset="0"/>
              </a:endParaRPr>
            </a:p>
          </p:txBody>
        </p:sp>
      </p:grpSp>
      <p:grpSp>
        <p:nvGrpSpPr>
          <p:cNvPr id="355" name="组合 354">
            <a:extLst>
              <a:ext uri="{FF2B5EF4-FFF2-40B4-BE49-F238E27FC236}">
                <a16:creationId xmlns:a16="http://schemas.microsoft.com/office/drawing/2014/main" id="{DA53FDC2-6CF0-47B2-9A37-A681F6300088}"/>
              </a:ext>
            </a:extLst>
          </p:cNvPr>
          <p:cNvGrpSpPr/>
          <p:nvPr/>
        </p:nvGrpSpPr>
        <p:grpSpPr>
          <a:xfrm>
            <a:off x="10015947" y="5017463"/>
            <a:ext cx="1070128" cy="569241"/>
            <a:chOff x="9725952" y="4994401"/>
            <a:chExt cx="1070128" cy="569241"/>
          </a:xfrm>
        </p:grpSpPr>
        <p:pic>
          <p:nvPicPr>
            <p:cNvPr id="325" name="图片 324">
              <a:extLst>
                <a:ext uri="{FF2B5EF4-FFF2-40B4-BE49-F238E27FC236}">
                  <a16:creationId xmlns:a16="http://schemas.microsoft.com/office/drawing/2014/main" id="{DCA7DB3F-74C4-4B64-B99A-03EA0F57C9BB}"/>
                </a:ext>
              </a:extLst>
            </p:cNvPr>
            <p:cNvPicPr>
              <a:picLocks noChangeAspect="1"/>
            </p:cNvPicPr>
            <p:nvPr/>
          </p:nvPicPr>
          <p:blipFill rotWithShape="1">
            <a:blip r:embed="rId74">
              <a:extLst>
                <a:ext uri="{28A0092B-C50C-407E-A947-70E740481C1C}">
                  <a14:useLocalDpi xmlns:a14="http://schemas.microsoft.com/office/drawing/2010/main" val="0"/>
                </a:ext>
              </a:extLst>
            </a:blip>
            <a:srcRect t="27709" b="27196"/>
            <a:stretch/>
          </p:blipFill>
          <p:spPr>
            <a:xfrm>
              <a:off x="9725952" y="4994401"/>
              <a:ext cx="1070128" cy="367399"/>
            </a:xfrm>
            <a:prstGeom prst="rect">
              <a:avLst/>
            </a:prstGeom>
          </p:spPr>
        </p:pic>
        <p:sp>
          <p:nvSpPr>
            <p:cNvPr id="340" name="Shape 130">
              <a:extLst>
                <a:ext uri="{FF2B5EF4-FFF2-40B4-BE49-F238E27FC236}">
                  <a16:creationId xmlns:a16="http://schemas.microsoft.com/office/drawing/2014/main" id="{E135D76D-105B-479E-8107-808665E10882}"/>
                </a:ext>
              </a:extLst>
            </p:cNvPr>
            <p:cNvSpPr/>
            <p:nvPr/>
          </p:nvSpPr>
          <p:spPr>
            <a:xfrm>
              <a:off x="9903107" y="5298313"/>
              <a:ext cx="810793" cy="265329"/>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蒂森克虏伯</a:t>
              </a:r>
              <a:endParaRPr lang="en-US" altLang="zh-CN" sz="800" b="1" dirty="0">
                <a:cs typeface="Arial" panose="020B0604020202020204" pitchFamily="34" charset="0"/>
              </a:endParaRPr>
            </a:p>
          </p:txBody>
        </p:sp>
      </p:grpSp>
      <p:grpSp>
        <p:nvGrpSpPr>
          <p:cNvPr id="356" name="组合 355">
            <a:extLst>
              <a:ext uri="{FF2B5EF4-FFF2-40B4-BE49-F238E27FC236}">
                <a16:creationId xmlns:a16="http://schemas.microsoft.com/office/drawing/2014/main" id="{76C8A399-BA57-4FD7-8474-69D237ECBA0B}"/>
              </a:ext>
            </a:extLst>
          </p:cNvPr>
          <p:cNvGrpSpPr/>
          <p:nvPr/>
        </p:nvGrpSpPr>
        <p:grpSpPr>
          <a:xfrm>
            <a:off x="8558147" y="5688414"/>
            <a:ext cx="1139668" cy="536668"/>
            <a:chOff x="8531628" y="5688414"/>
            <a:chExt cx="1139668" cy="536668"/>
          </a:xfrm>
        </p:grpSpPr>
        <p:pic>
          <p:nvPicPr>
            <p:cNvPr id="344" name="图片 343">
              <a:extLst>
                <a:ext uri="{FF2B5EF4-FFF2-40B4-BE49-F238E27FC236}">
                  <a16:creationId xmlns:a16="http://schemas.microsoft.com/office/drawing/2014/main" id="{7941B72C-1B0D-4C88-B5EA-0F19FDA92A6A}"/>
                </a:ext>
              </a:extLst>
            </p:cNvPr>
            <p:cNvPicPr>
              <a:picLocks noChangeAspect="1"/>
            </p:cNvPicPr>
            <p:nvPr/>
          </p:nvPicPr>
          <p:blipFill rotWithShape="1">
            <a:blip r:embed="rId75">
              <a:extLst>
                <a:ext uri="{28A0092B-C50C-407E-A947-70E740481C1C}">
                  <a14:useLocalDpi xmlns:a14="http://schemas.microsoft.com/office/drawing/2010/main" val="0"/>
                </a:ext>
              </a:extLst>
            </a:blip>
            <a:srcRect l="14861" t="12663" r="12686" b="41049"/>
            <a:stretch/>
          </p:blipFill>
          <p:spPr>
            <a:xfrm>
              <a:off x="8531628" y="5688414"/>
              <a:ext cx="1139668" cy="374955"/>
            </a:xfrm>
            <a:prstGeom prst="rect">
              <a:avLst/>
            </a:prstGeom>
          </p:spPr>
        </p:pic>
        <p:sp>
          <p:nvSpPr>
            <p:cNvPr id="346" name="Shape 130">
              <a:extLst>
                <a:ext uri="{FF2B5EF4-FFF2-40B4-BE49-F238E27FC236}">
                  <a16:creationId xmlns:a16="http://schemas.microsoft.com/office/drawing/2014/main" id="{4E568216-68EF-44AC-B532-3E8617525BF0}"/>
                </a:ext>
              </a:extLst>
            </p:cNvPr>
            <p:cNvSpPr/>
            <p:nvPr/>
          </p:nvSpPr>
          <p:spPr>
            <a:xfrm>
              <a:off x="8727875" y="5959753"/>
              <a:ext cx="810793" cy="265329"/>
            </a:xfrm>
            <a:prstGeom prst="rect">
              <a:avLst/>
            </a:prstGeom>
            <a:ln w="12700">
              <a:miter lim="400000"/>
            </a:ln>
            <a:extLst>
              <a:ext uri="{C572A759-6A51-4108-AA02-DFA0A04FC94B}">
                <ma14:wrappingTextBoxFlag xmlns="" xmlns:ma14="http://schemas.microsoft.com/office/mac/drawingml/2011/main" xmlns:lc="http://schemas.openxmlformats.org/drawingml/2006/lockedCanvas" val="1"/>
              </a:ext>
            </a:extLst>
          </p:spPr>
          <p:txBody>
            <a:bodyPr wrap="squar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en-US" altLang="zh-CN" sz="800" b="1" dirty="0">
                  <a:cs typeface="Arial" panose="020B0604020202020204" pitchFamily="34" charset="0"/>
                </a:rPr>
                <a:t>G20</a:t>
              </a:r>
            </a:p>
          </p:txBody>
        </p:sp>
      </p:grpSp>
      <p:grpSp>
        <p:nvGrpSpPr>
          <p:cNvPr id="359" name="组合 358">
            <a:extLst>
              <a:ext uri="{FF2B5EF4-FFF2-40B4-BE49-F238E27FC236}">
                <a16:creationId xmlns:a16="http://schemas.microsoft.com/office/drawing/2014/main" id="{4B7DA4FA-F880-432D-8483-6958C292EF34}"/>
              </a:ext>
            </a:extLst>
          </p:cNvPr>
          <p:cNvGrpSpPr/>
          <p:nvPr/>
        </p:nvGrpSpPr>
        <p:grpSpPr>
          <a:xfrm>
            <a:off x="9892621" y="5732422"/>
            <a:ext cx="1416156" cy="661893"/>
            <a:chOff x="9786678" y="5756382"/>
            <a:chExt cx="1416156" cy="661893"/>
          </a:xfrm>
        </p:grpSpPr>
        <p:pic>
          <p:nvPicPr>
            <p:cNvPr id="348" name="图片 347">
              <a:extLst>
                <a:ext uri="{FF2B5EF4-FFF2-40B4-BE49-F238E27FC236}">
                  <a16:creationId xmlns:a16="http://schemas.microsoft.com/office/drawing/2014/main" id="{FB57DFC4-967D-4C5B-B405-D990547EA55F}"/>
                </a:ext>
              </a:extLst>
            </p:cNvPr>
            <p:cNvPicPr>
              <a:picLocks noChangeAspect="1"/>
            </p:cNvPicPr>
            <p:nvPr/>
          </p:nvPicPr>
          <p:blipFill>
            <a:blip r:embed="rId76"/>
            <a:stretch>
              <a:fillRect/>
            </a:stretch>
          </p:blipFill>
          <p:spPr>
            <a:xfrm>
              <a:off x="9786678" y="5756382"/>
              <a:ext cx="1416156" cy="237870"/>
            </a:xfrm>
            <a:prstGeom prst="rect">
              <a:avLst/>
            </a:prstGeom>
          </p:spPr>
        </p:pic>
        <p:sp>
          <p:nvSpPr>
            <p:cNvPr id="358" name="Shape 130">
              <a:extLst>
                <a:ext uri="{FF2B5EF4-FFF2-40B4-BE49-F238E27FC236}">
                  <a16:creationId xmlns:a16="http://schemas.microsoft.com/office/drawing/2014/main" id="{50366384-39B0-475C-B67F-2AFB80EEA2DF}"/>
                </a:ext>
              </a:extLst>
            </p:cNvPr>
            <p:cNvSpPr/>
            <p:nvPr/>
          </p:nvSpPr>
          <p:spPr>
            <a:xfrm>
              <a:off x="9940090" y="5968280"/>
              <a:ext cx="1070967" cy="449995"/>
            </a:xfrm>
            <a:prstGeom prst="rect">
              <a:avLst/>
            </a:prstGeom>
            <a:ln w="12700">
              <a:miter lim="400000"/>
            </a:ln>
            <a:extLst>
              <a:ext uri="{C572A759-6A51-4108-AA02-DFA0A04FC94B}">
                <ma14:wrappingTextBoxFlag xmlns:lc="http://schemas.openxmlformats.org/drawingml/2006/lockedCanvas" xmlns:ma14="http://schemas.microsoft.com/office/mac/drawingml/2011/main" xmlns="" val="1"/>
              </a:ext>
            </a:extLst>
          </p:spPr>
          <p:txBody>
            <a:bodyPr wrap="square" lIns="50800" tIns="50800" rIns="50800" bIns="50800" anchor="ctr">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lnSpc>
                  <a:spcPct val="150000"/>
                </a:lnSpc>
              </a:pPr>
              <a:r>
                <a:rPr lang="zh-CN" altLang="en-US" sz="800" b="1" dirty="0">
                  <a:cs typeface="Arial" panose="020B0604020202020204" pitchFamily="34" charset="0"/>
                </a:rPr>
                <a:t>浙江省新型肺炎公共服务管理平台</a:t>
              </a:r>
              <a:endParaRPr lang="en-US" altLang="zh-CN" sz="800" b="1" dirty="0">
                <a:cs typeface="Arial" panose="020B0604020202020204" pitchFamily="34" charset="0"/>
              </a:endParaRPr>
            </a:p>
          </p:txBody>
        </p:sp>
      </p:grpSp>
      <p:pic>
        <p:nvPicPr>
          <p:cNvPr id="362" name="图片 361">
            <a:extLst>
              <a:ext uri="{FF2B5EF4-FFF2-40B4-BE49-F238E27FC236}">
                <a16:creationId xmlns:a16="http://schemas.microsoft.com/office/drawing/2014/main" id="{0A64ECAC-EA3A-4B42-9E03-E849CC10F6F6}"/>
              </a:ext>
            </a:extLst>
          </p:cNvPr>
          <p:cNvPicPr>
            <a:picLocks noChangeAspect="1"/>
          </p:cNvPicPr>
          <p:nvPr/>
        </p:nvPicPr>
        <p:blipFill>
          <a:blip r:embed="rId77">
            <a:extLst>
              <a:ext uri="{28A0092B-C50C-407E-A947-70E740481C1C}">
                <a14:useLocalDpi xmlns:a14="http://schemas.microsoft.com/office/drawing/2010/main" val="0"/>
              </a:ext>
            </a:extLst>
          </a:blip>
          <a:stretch>
            <a:fillRect/>
          </a:stretch>
        </p:blipFill>
        <p:spPr>
          <a:xfrm>
            <a:off x="1399614" y="1520276"/>
            <a:ext cx="1087476" cy="246221"/>
          </a:xfrm>
          <a:prstGeom prst="rect">
            <a:avLst/>
          </a:prstGeom>
        </p:spPr>
      </p:pic>
    </p:spTree>
    <p:extLst>
      <p:ext uri="{BB962C8B-B14F-4D97-AF65-F5344CB8AC3E}">
        <p14:creationId xmlns:p14="http://schemas.microsoft.com/office/powerpoint/2010/main" val="222346948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8" name="LineContentSeparatorDefaultVertical 35">
            <a:extLst>
              <a:ext uri="{FF2B5EF4-FFF2-40B4-BE49-F238E27FC236}">
                <a16:creationId xmlns:a16="http://schemas.microsoft.com/office/drawing/2014/main" id="{10F9E262-D428-4BE1-9368-1AA4D812C68D}"/>
              </a:ext>
            </a:extLst>
          </p:cNvPr>
          <p:cNvCxnSpPr>
            <a:cxnSpLocks/>
          </p:cNvCxnSpPr>
          <p:nvPr>
            <p:custDataLst>
              <p:tags r:id="rId1"/>
            </p:custDataLst>
          </p:nvPr>
        </p:nvCxnSpPr>
        <p:spPr>
          <a:xfrm>
            <a:off x="8540829" y="1964185"/>
            <a:ext cx="0" cy="4052672"/>
          </a:xfrm>
          <a:prstGeom prst="straightConnector1">
            <a:avLst/>
          </a:prstGeom>
          <a:ln w="6350" cap="sq">
            <a:solidFill>
              <a:srgbClr val="B3B3B3"/>
            </a:solidFill>
            <a:miter lim="800000"/>
            <a:tailEnd type="none"/>
          </a:ln>
        </p:spPr>
        <p:style>
          <a:lnRef idx="1">
            <a:schemeClr val="accent1"/>
          </a:lnRef>
          <a:fillRef idx="0">
            <a:schemeClr val="accent1"/>
          </a:fillRef>
          <a:effectRef idx="0">
            <a:schemeClr val="accent1"/>
          </a:effectRef>
          <a:fontRef idx="minor">
            <a:schemeClr val="tx1"/>
          </a:fontRef>
        </p:style>
      </p:cxnSp>
      <p:sp>
        <p:nvSpPr>
          <p:cNvPr id="2" name="Title 1">
            <a:extLst>
              <a:ext uri="{FF2B5EF4-FFF2-40B4-BE49-F238E27FC236}">
                <a16:creationId xmlns:a16="http://schemas.microsoft.com/office/drawing/2014/main" id="{E5059723-E697-4FF9-AE31-C2DABDDD22CC}"/>
              </a:ext>
            </a:extLst>
          </p:cNvPr>
          <p:cNvSpPr>
            <a:spLocks noGrp="1"/>
          </p:cNvSpPr>
          <p:nvPr>
            <p:ph type="title"/>
          </p:nvPr>
        </p:nvSpPr>
        <p:spPr/>
        <p:txBody>
          <a:bodyPr/>
          <a:lstStyle/>
          <a:p>
            <a:r>
              <a:rPr lang="zh-CN" altLang="en-US" sz="2400" dirty="0"/>
              <a:t>解决方案落地和呈现</a:t>
            </a:r>
          </a:p>
        </p:txBody>
      </p:sp>
      <p:sp>
        <p:nvSpPr>
          <p:cNvPr id="3" name="Subtitle 2">
            <a:extLst>
              <a:ext uri="{FF2B5EF4-FFF2-40B4-BE49-F238E27FC236}">
                <a16:creationId xmlns:a16="http://schemas.microsoft.com/office/drawing/2014/main" id="{5AB099E3-4B36-49AC-9488-83E90E3B5112}"/>
              </a:ext>
            </a:extLst>
          </p:cNvPr>
          <p:cNvSpPr>
            <a:spLocks noGrp="1"/>
          </p:cNvSpPr>
          <p:nvPr>
            <p:ph type="subTitle" idx="1"/>
          </p:nvPr>
        </p:nvSpPr>
        <p:spPr/>
        <p:txBody>
          <a:bodyPr/>
          <a:lstStyle/>
          <a:p>
            <a:r>
              <a:rPr lang="zh-CN" altLang="en-US" dirty="0"/>
              <a:t>阿里云售后服务调度系统</a:t>
            </a:r>
          </a:p>
        </p:txBody>
      </p:sp>
      <p:pic>
        <p:nvPicPr>
          <p:cNvPr id="5" name="图片 4">
            <a:extLst>
              <a:ext uri="{FF2B5EF4-FFF2-40B4-BE49-F238E27FC236}">
                <a16:creationId xmlns:a16="http://schemas.microsoft.com/office/drawing/2014/main" id="{43C46118-6805-48E0-BF35-54297199965E}"/>
              </a:ext>
            </a:extLst>
          </p:cNvPr>
          <p:cNvPicPr>
            <a:picLocks noChangeAspect="1"/>
          </p:cNvPicPr>
          <p:nvPr/>
        </p:nvPicPr>
        <p:blipFill>
          <a:blip r:embed="rId5"/>
          <a:stretch>
            <a:fillRect/>
          </a:stretch>
        </p:blipFill>
        <p:spPr>
          <a:xfrm>
            <a:off x="554736" y="1795376"/>
            <a:ext cx="7613652" cy="4177890"/>
          </a:xfrm>
          <a:prstGeom prst="rect">
            <a:avLst/>
          </a:prstGeom>
        </p:spPr>
      </p:pic>
      <p:sp>
        <p:nvSpPr>
          <p:cNvPr id="10" name="TextBox 6">
            <a:extLst>
              <a:ext uri="{FF2B5EF4-FFF2-40B4-BE49-F238E27FC236}">
                <a16:creationId xmlns:a16="http://schemas.microsoft.com/office/drawing/2014/main" id="{3A85EA16-B429-45D8-93E2-F782F5CBB66D}"/>
              </a:ext>
            </a:extLst>
          </p:cNvPr>
          <p:cNvSpPr txBox="1"/>
          <p:nvPr/>
        </p:nvSpPr>
        <p:spPr>
          <a:xfrm>
            <a:off x="560823" y="1338206"/>
            <a:ext cx="3048650" cy="246221"/>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b="1" dirty="0">
                <a:latin typeface="微软雅黑" panose="020B0503020204020204" pitchFamily="34" charset="-122"/>
                <a:ea typeface="微软雅黑" panose="020B0503020204020204" pitchFamily="34" charset="-122"/>
              </a:rPr>
              <a:t>希望呈现效果</a:t>
            </a:r>
            <a:endParaRPr lang="en-US" b="1" dirty="0">
              <a:latin typeface="微软雅黑" panose="020B0503020204020204" pitchFamily="34" charset="-122"/>
              <a:ea typeface="微软雅黑" panose="020B0503020204020204" pitchFamily="34" charset="-122"/>
            </a:endParaRPr>
          </a:p>
        </p:txBody>
      </p:sp>
      <p:cxnSp>
        <p:nvCxnSpPr>
          <p:cNvPr id="11" name="LineBasicImpact 20">
            <a:extLst>
              <a:ext uri="{FF2B5EF4-FFF2-40B4-BE49-F238E27FC236}">
                <a16:creationId xmlns:a16="http://schemas.microsoft.com/office/drawing/2014/main" id="{DE40360D-28BE-4E4C-B54E-87250C4FCB2D}"/>
              </a:ext>
            </a:extLst>
          </p:cNvPr>
          <p:cNvCxnSpPr>
            <a:cxnSpLocks/>
          </p:cNvCxnSpPr>
          <p:nvPr>
            <p:custDataLst>
              <p:tags r:id="rId2"/>
            </p:custDataLst>
          </p:nvPr>
        </p:nvCxnSpPr>
        <p:spPr>
          <a:xfrm>
            <a:off x="560823" y="1616245"/>
            <a:ext cx="10775961"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p:grpSp>
        <p:nvGrpSpPr>
          <p:cNvPr id="12" name="ThreeChevronBlue 44">
            <a:extLst>
              <a:ext uri="{FF2B5EF4-FFF2-40B4-BE49-F238E27FC236}">
                <a16:creationId xmlns:a16="http://schemas.microsoft.com/office/drawing/2014/main" id="{4BB1BAA7-0ABC-421F-BECF-207361EB263D}"/>
              </a:ext>
            </a:extLst>
          </p:cNvPr>
          <p:cNvGrpSpPr>
            <a:grpSpLocks noChangeAspect="1"/>
          </p:cNvGrpSpPr>
          <p:nvPr>
            <p:custDataLst>
              <p:tags r:id="rId3"/>
            </p:custDataLst>
          </p:nvPr>
        </p:nvGrpSpPr>
        <p:grpSpPr>
          <a:xfrm>
            <a:off x="8343262" y="1834019"/>
            <a:ext cx="396228" cy="396228"/>
            <a:chOff x="1016000" y="1016000"/>
            <a:chExt cx="396228" cy="396228"/>
          </a:xfrm>
        </p:grpSpPr>
        <p:sp>
          <p:nvSpPr>
            <p:cNvPr id="13" name="Oval 282">
              <a:extLst>
                <a:ext uri="{FF2B5EF4-FFF2-40B4-BE49-F238E27FC236}">
                  <a16:creationId xmlns:a16="http://schemas.microsoft.com/office/drawing/2014/main" id="{65A88587-A4DB-4B48-A49D-84D64EE553D5}"/>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nvGrpSpPr>
            <p:cNvPr id="14" name="Group 283">
              <a:extLst>
                <a:ext uri="{FF2B5EF4-FFF2-40B4-BE49-F238E27FC236}">
                  <a16:creationId xmlns:a16="http://schemas.microsoft.com/office/drawing/2014/main" id="{718368AC-321E-41E3-92AC-533207254C31}"/>
                </a:ext>
              </a:extLst>
            </p:cNvPr>
            <p:cNvGrpSpPr>
              <a:grpSpLocks noChangeAspect="1"/>
            </p:cNvGrpSpPr>
            <p:nvPr/>
          </p:nvGrpSpPr>
          <p:grpSpPr>
            <a:xfrm>
              <a:off x="1112238" y="1115347"/>
              <a:ext cx="233203" cy="197516"/>
              <a:chOff x="4673753" y="2392458"/>
              <a:chExt cx="230601" cy="195312"/>
            </a:xfrm>
          </p:grpSpPr>
          <p:sp>
            <p:nvSpPr>
              <p:cNvPr id="15" name="Freeform: Shape 284">
                <a:extLst>
                  <a:ext uri="{FF2B5EF4-FFF2-40B4-BE49-F238E27FC236}">
                    <a16:creationId xmlns:a16="http://schemas.microsoft.com/office/drawing/2014/main" id="{728D88AC-F21F-46D9-900C-06CD81541A82}"/>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16" name="Freeform: Shape 285">
                <a:extLst>
                  <a:ext uri="{FF2B5EF4-FFF2-40B4-BE49-F238E27FC236}">
                    <a16:creationId xmlns:a16="http://schemas.microsoft.com/office/drawing/2014/main" id="{BC99563D-786A-4CC3-A3B4-5521103B2866}"/>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17" name="Freeform: Shape 286">
                <a:extLst>
                  <a:ext uri="{FF2B5EF4-FFF2-40B4-BE49-F238E27FC236}">
                    <a16:creationId xmlns:a16="http://schemas.microsoft.com/office/drawing/2014/main" id="{1A500720-668A-4DCC-BDD2-168895D392EF}"/>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grpSp>
      <p:sp>
        <p:nvSpPr>
          <p:cNvPr id="20" name="文本框 19">
            <a:extLst>
              <a:ext uri="{FF2B5EF4-FFF2-40B4-BE49-F238E27FC236}">
                <a16:creationId xmlns:a16="http://schemas.microsoft.com/office/drawing/2014/main" id="{A53AC6A2-71DD-4D8E-A1D9-23527C268C9E}"/>
              </a:ext>
            </a:extLst>
          </p:cNvPr>
          <p:cNvSpPr txBox="1"/>
          <p:nvPr/>
        </p:nvSpPr>
        <p:spPr>
          <a:xfrm>
            <a:off x="8776602" y="2137021"/>
            <a:ext cx="2598386" cy="3329758"/>
          </a:xfrm>
          <a:prstGeom prst="rect">
            <a:avLst/>
          </a:prstGeom>
          <a:noFill/>
          <a:ln w="6350">
            <a:noFill/>
            <a:miter lim="800000"/>
          </a:ln>
        </p:spPr>
        <p:txBody>
          <a:bodyPr wrap="square">
            <a:spAutoFit/>
          </a:bodyPr>
          <a:lstStyle/>
          <a:p>
            <a:pPr marL="228600" lvl="1" indent="-225425">
              <a:lnSpc>
                <a:spcPct val="120000"/>
              </a:lnSpc>
              <a:spcAft>
                <a:spcPts val="600"/>
              </a:spcAft>
              <a:buFont typeface="Wingdings" panose="05000000000000000000" pitchFamily="2" charset="2"/>
              <a:buChar char=""/>
            </a:pP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开源调度系统</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marL="3175" lvl="1">
              <a:lnSpc>
                <a:spcPct val="120000"/>
              </a:lnSpc>
              <a:spcAft>
                <a:spcPts val="600"/>
              </a:spcAft>
            </a:pPr>
            <a:r>
              <a:rPr lang="en-US" altLang="zh-CN" sz="1600" dirty="0">
                <a:latin typeface="微软雅黑" panose="020B0503020204020204" pitchFamily="34" charset="-122"/>
                <a:ea typeface="微软雅黑" panose="020B0503020204020204" pitchFamily="34" charset="-122"/>
                <a:cs typeface="Arial" panose="020B0604020202020204" pitchFamily="34" charset="0"/>
              </a:rPr>
              <a:t>SIA-TASK</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微服务调度平台</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marL="228600" lvl="1" indent="-225425">
              <a:lnSpc>
                <a:spcPct val="120000"/>
              </a:lnSpc>
              <a:spcAft>
                <a:spcPts val="600"/>
              </a:spcAft>
              <a:buFont typeface="Wingdings" panose="05000000000000000000" pitchFamily="2" charset="2"/>
              <a:buChar char=""/>
            </a:pP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开源地址</a:t>
            </a:r>
            <a:r>
              <a:rPr lang="zh-CN" altLang="en-US" sz="1600" dirty="0">
                <a:latin typeface="微软雅黑" panose="020B0503020204020204" pitchFamily="34" charset="-122"/>
                <a:ea typeface="微软雅黑" panose="020B0503020204020204" pitchFamily="34" charset="-122"/>
                <a:cs typeface="Arial" panose="020B0604020202020204" pitchFamily="34" charset="0"/>
              </a:rPr>
              <a:t>：</a:t>
            </a:r>
            <a:r>
              <a:rPr lang="en-US" altLang="zh-CN" sz="1600" dirty="0">
                <a:latin typeface="微软雅黑" panose="020B0503020204020204" pitchFamily="34" charset="-122"/>
                <a:ea typeface="微软雅黑" panose="020B0503020204020204" pitchFamily="34" charset="-122"/>
                <a:cs typeface="Arial" panose="020B0604020202020204" pitchFamily="34" charset="0"/>
                <a:hlinkClick r:id="rId6">
                  <a:extLst>
                    <a:ext uri="{A12FA001-AC4F-418D-AE19-62706E023703}">
                      <ahyp:hlinkClr xmlns:ahyp="http://schemas.microsoft.com/office/drawing/2018/hyperlinkcolor" val="tx"/>
                    </a:ext>
                  </a:extLst>
                </a:hlinkClick>
              </a:rPr>
              <a:t>https://github.com/siaorg/sia-task</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marL="228600" lvl="1" indent="-225425">
              <a:lnSpc>
                <a:spcPct val="120000"/>
              </a:lnSpc>
              <a:spcAft>
                <a:spcPts val="600"/>
              </a:spcAft>
              <a:buFont typeface="Wingdings" panose="05000000000000000000" pitchFamily="2" charset="2"/>
              <a:buChar char=""/>
            </a:pPr>
            <a:r>
              <a:rPr lang="zh-CN" altLang="en-US" sz="1600" b="1" dirty="0">
                <a:latin typeface="微软雅黑" panose="020B0503020204020204" pitchFamily="34" charset="-122"/>
                <a:ea typeface="微软雅黑" panose="020B0503020204020204" pitchFamily="34" charset="-122"/>
                <a:cs typeface="Arial" panose="020B0604020202020204" pitchFamily="34" charset="0"/>
              </a:rPr>
              <a:t>解决方案落地规划：</a:t>
            </a:r>
            <a:endParaRPr lang="en-US" altLang="zh-CN" sz="1600" b="1" dirty="0">
              <a:latin typeface="微软雅黑" panose="020B0503020204020204" pitchFamily="34" charset="-122"/>
              <a:ea typeface="微软雅黑" panose="020B0503020204020204" pitchFamily="34" charset="-122"/>
              <a:cs typeface="Arial" panose="020B0604020202020204" pitchFamily="34" charset="0"/>
            </a:endParaRPr>
          </a:p>
          <a:p>
            <a:pPr marL="3175" lvl="1">
              <a:lnSpc>
                <a:spcPct val="120000"/>
              </a:lnSpc>
              <a:spcAft>
                <a:spcPts val="600"/>
              </a:spcAft>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希望借鉴该开源调度平台，设计阿里云售后服务专属的服务调度平台，帮助解决方案落地。</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p:txBody>
      </p:sp>
    </p:spTree>
    <p:extLst>
      <p:ext uri="{BB962C8B-B14F-4D97-AF65-F5344CB8AC3E}">
        <p14:creationId xmlns:p14="http://schemas.microsoft.com/office/powerpoint/2010/main" val="202835851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300F12-A8B1-4AD5-A7E6-2E51A930B20B}"/>
              </a:ext>
            </a:extLst>
          </p:cNvPr>
          <p:cNvSpPr>
            <a:spLocks noGrp="1"/>
          </p:cNvSpPr>
          <p:nvPr>
            <p:ph type="title"/>
          </p:nvPr>
        </p:nvSpPr>
        <p:spPr/>
        <p:txBody>
          <a:bodyPr/>
          <a:lstStyle/>
          <a:p>
            <a:r>
              <a:rPr lang="zh-CN" altLang="en-US" sz="2400" dirty="0"/>
              <a:t>解决方案优势</a:t>
            </a:r>
          </a:p>
        </p:txBody>
      </p:sp>
      <p:sp>
        <p:nvSpPr>
          <p:cNvPr id="3" name="Subtitle 2">
            <a:extLst>
              <a:ext uri="{FF2B5EF4-FFF2-40B4-BE49-F238E27FC236}">
                <a16:creationId xmlns:a16="http://schemas.microsoft.com/office/drawing/2014/main" id="{72A16917-F456-4A41-AD98-1E52AF51AF2B}"/>
              </a:ext>
            </a:extLst>
          </p:cNvPr>
          <p:cNvSpPr>
            <a:spLocks noGrp="1"/>
          </p:cNvSpPr>
          <p:nvPr>
            <p:ph type="subTitle" idx="1"/>
          </p:nvPr>
        </p:nvSpPr>
        <p:spPr/>
        <p:txBody>
          <a:bodyPr/>
          <a:lstStyle/>
          <a:p>
            <a:r>
              <a:rPr lang="zh-CN" altLang="en-US" dirty="0"/>
              <a:t>优势分析</a:t>
            </a:r>
          </a:p>
        </p:txBody>
      </p:sp>
      <p:grpSp>
        <p:nvGrpSpPr>
          <p:cNvPr id="4" name="组合 3">
            <a:extLst>
              <a:ext uri="{FF2B5EF4-FFF2-40B4-BE49-F238E27FC236}">
                <a16:creationId xmlns:a16="http://schemas.microsoft.com/office/drawing/2014/main" id="{5BC8F274-EB81-4A12-9FF9-F76724DC25A6}"/>
              </a:ext>
            </a:extLst>
          </p:cNvPr>
          <p:cNvGrpSpPr/>
          <p:nvPr/>
        </p:nvGrpSpPr>
        <p:grpSpPr>
          <a:xfrm>
            <a:off x="539016" y="1404671"/>
            <a:ext cx="11098248" cy="878305"/>
            <a:chOff x="539016" y="1404671"/>
            <a:chExt cx="11098248" cy="878305"/>
          </a:xfrm>
        </p:grpSpPr>
        <p:sp>
          <p:nvSpPr>
            <p:cNvPr id="10" name="TextBox 41">
              <a:extLst>
                <a:ext uri="{FF2B5EF4-FFF2-40B4-BE49-F238E27FC236}">
                  <a16:creationId xmlns:a16="http://schemas.microsoft.com/office/drawing/2014/main" id="{682BA272-4AFF-48D3-B3DF-3B278AE41327}"/>
                </a:ext>
              </a:extLst>
            </p:cNvPr>
            <p:cNvSpPr txBox="1"/>
            <p:nvPr/>
          </p:nvSpPr>
          <p:spPr>
            <a:xfrm>
              <a:off x="2006352" y="1404671"/>
              <a:ext cx="9371643" cy="81560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spcAft>
                  <a:spcPts val="600"/>
                </a:spcAft>
              </a:pPr>
              <a:r>
                <a:rPr lang="zh-CN" altLang="en-US" b="1" dirty="0">
                  <a:latin typeface="微软雅黑" panose="020B0503020204020204" pitchFamily="34" charset="-122"/>
                  <a:ea typeface="微软雅黑" panose="020B0503020204020204" pitchFamily="34" charset="-122"/>
                </a:rPr>
                <a:t>落地场景</a:t>
              </a:r>
              <a:r>
                <a:rPr lang="zh-CN" altLang="en-US" sz="1600" b="1" dirty="0">
                  <a:latin typeface="微软雅黑" panose="020B0503020204020204" pitchFamily="34" charset="-122"/>
                  <a:ea typeface="微软雅黑" panose="020B0503020204020204" pitchFamily="34" charset="-122"/>
                </a:rPr>
                <a:t>：</a:t>
              </a:r>
              <a:r>
                <a:rPr lang="zh-CN" altLang="en-US" b="1" dirty="0">
                  <a:solidFill>
                    <a:srgbClr val="FF6A00"/>
                  </a:solidFill>
                </a:rPr>
                <a:t>阿里云售后服务场景</a:t>
              </a:r>
              <a:endParaRPr lang="en-US" altLang="zh-CN" b="1" dirty="0">
                <a:solidFill>
                  <a:srgbClr val="FF6A00"/>
                </a:solidFill>
              </a:endParaRPr>
            </a:p>
            <a:p>
              <a:pPr lvl="1">
                <a:spcAft>
                  <a:spcPts val="600"/>
                </a:spcAft>
              </a:pPr>
              <a:r>
                <a:rPr lang="zh-CN" altLang="en-US" b="1" dirty="0">
                  <a:latin typeface="微软雅黑" panose="020B0503020204020204" pitchFamily="34" charset="-122"/>
                  <a:ea typeface="微软雅黑" panose="020B0503020204020204" pitchFamily="34" charset="-122"/>
                </a:rPr>
                <a:t>解决问题：</a:t>
              </a:r>
              <a:r>
                <a:rPr lang="zh-CN" altLang="en-US" dirty="0">
                  <a:latin typeface="微软雅黑" panose="020B0503020204020204" pitchFamily="34" charset="-122"/>
                  <a:ea typeface="微软雅黑" panose="020B0503020204020204" pitchFamily="34" charset="-122"/>
                </a:rPr>
                <a:t>主要针对赛题中给出的</a:t>
              </a:r>
              <a:r>
                <a:rPr lang="zh-CN" altLang="en-US" b="1" dirty="0">
                  <a:solidFill>
                    <a:srgbClr val="FF6A00"/>
                  </a:solidFill>
                </a:rPr>
                <a:t>任务有效处理效率问题、服务专员负荷不均衡问题、任务响应超时问题、服务专员的能力发展和工作体验问题</a:t>
              </a:r>
              <a:r>
                <a:rPr lang="zh-CN" altLang="en-US" dirty="0">
                  <a:latin typeface="微软雅黑" panose="020B0503020204020204" pitchFamily="34" charset="-122"/>
                  <a:ea typeface="微软雅黑" panose="020B0503020204020204" pitchFamily="34" charset="-122"/>
                </a:rPr>
                <a:t>进行解决方案的设计。解决问题针对性强。</a:t>
              </a:r>
              <a:endParaRPr lang="en-US" altLang="zh-CN" dirty="0">
                <a:latin typeface="微软雅黑" panose="020B0503020204020204" pitchFamily="34" charset="-122"/>
                <a:ea typeface="微软雅黑" panose="020B0503020204020204" pitchFamily="34" charset="-122"/>
              </a:endParaRPr>
            </a:p>
          </p:txBody>
        </p:sp>
        <p:sp>
          <p:nvSpPr>
            <p:cNvPr id="32" name="TextBox 66">
              <a:extLst>
                <a:ext uri="{FF2B5EF4-FFF2-40B4-BE49-F238E27FC236}">
                  <a16:creationId xmlns:a16="http://schemas.microsoft.com/office/drawing/2014/main" id="{26F092C6-CFE7-44FA-AC7F-D97A92690B63}"/>
                </a:ext>
              </a:extLst>
            </p:cNvPr>
            <p:cNvSpPr txBox="1"/>
            <p:nvPr/>
          </p:nvSpPr>
          <p:spPr>
            <a:xfrm>
              <a:off x="539016" y="1533471"/>
              <a:ext cx="1230642" cy="49244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t>为阿里云服务调度业务设计</a:t>
              </a:r>
              <a:endParaRPr lang="en-US" b="1" dirty="0"/>
            </a:p>
          </p:txBody>
        </p:sp>
        <p:cxnSp>
          <p:nvCxnSpPr>
            <p:cNvPr id="33" name="Straight Connector 55">
              <a:extLst>
                <a:ext uri="{FF2B5EF4-FFF2-40B4-BE49-F238E27FC236}">
                  <a16:creationId xmlns:a16="http://schemas.microsoft.com/office/drawing/2014/main" id="{DBE7B799-CD16-4DB3-93EA-6833056C86D7}"/>
                </a:ext>
              </a:extLst>
            </p:cNvPr>
            <p:cNvCxnSpPr>
              <a:cxnSpLocks/>
            </p:cNvCxnSpPr>
            <p:nvPr/>
          </p:nvCxnSpPr>
          <p:spPr>
            <a:xfrm>
              <a:off x="1930146" y="2282976"/>
              <a:ext cx="970711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grpSp>
      <p:grpSp>
        <p:nvGrpSpPr>
          <p:cNvPr id="5" name="组合 4">
            <a:extLst>
              <a:ext uri="{FF2B5EF4-FFF2-40B4-BE49-F238E27FC236}">
                <a16:creationId xmlns:a16="http://schemas.microsoft.com/office/drawing/2014/main" id="{E966E005-2992-4AA7-8C8B-62D073A453FB}"/>
              </a:ext>
            </a:extLst>
          </p:cNvPr>
          <p:cNvGrpSpPr/>
          <p:nvPr/>
        </p:nvGrpSpPr>
        <p:grpSpPr>
          <a:xfrm>
            <a:off x="554736" y="2546563"/>
            <a:ext cx="11082528" cy="768755"/>
            <a:chOff x="554736" y="2546563"/>
            <a:chExt cx="11082528" cy="768755"/>
          </a:xfrm>
        </p:grpSpPr>
        <p:sp>
          <p:nvSpPr>
            <p:cNvPr id="12" name="TextBox 66">
              <a:extLst>
                <a:ext uri="{FF2B5EF4-FFF2-40B4-BE49-F238E27FC236}">
                  <a16:creationId xmlns:a16="http://schemas.microsoft.com/office/drawing/2014/main" id="{EB1F38B7-8FBA-4EA4-AFE0-16C6D403EEA1}"/>
                </a:ext>
              </a:extLst>
            </p:cNvPr>
            <p:cNvSpPr txBox="1"/>
            <p:nvPr/>
          </p:nvSpPr>
          <p:spPr>
            <a:xfrm>
              <a:off x="554736" y="2546564"/>
              <a:ext cx="1199202" cy="49244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t>解决算法考虑全面</a:t>
              </a:r>
              <a:endParaRPr lang="en-US" b="1" dirty="0"/>
            </a:p>
          </p:txBody>
        </p:sp>
        <p:cxnSp>
          <p:nvCxnSpPr>
            <p:cNvPr id="36" name="Straight Connector 55">
              <a:extLst>
                <a:ext uri="{FF2B5EF4-FFF2-40B4-BE49-F238E27FC236}">
                  <a16:creationId xmlns:a16="http://schemas.microsoft.com/office/drawing/2014/main" id="{7924894D-EF29-4A84-8BF6-643B1EFEE90C}"/>
                </a:ext>
              </a:extLst>
            </p:cNvPr>
            <p:cNvCxnSpPr>
              <a:cxnSpLocks/>
            </p:cNvCxnSpPr>
            <p:nvPr/>
          </p:nvCxnSpPr>
          <p:spPr>
            <a:xfrm>
              <a:off x="1930146" y="3315318"/>
              <a:ext cx="970711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0" name="TextBox 41">
              <a:extLst>
                <a:ext uri="{FF2B5EF4-FFF2-40B4-BE49-F238E27FC236}">
                  <a16:creationId xmlns:a16="http://schemas.microsoft.com/office/drawing/2014/main" id="{25EE8C96-F7F8-459A-9A1A-C7C3A84F94F9}"/>
                </a:ext>
              </a:extLst>
            </p:cNvPr>
            <p:cNvSpPr txBox="1"/>
            <p:nvPr/>
          </p:nvSpPr>
          <p:spPr>
            <a:xfrm>
              <a:off x="1930146" y="2546563"/>
              <a:ext cx="9371643" cy="49244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spcAft>
                  <a:spcPts val="600"/>
                </a:spcAft>
              </a:pPr>
              <a:r>
                <a:rPr lang="zh-CN" altLang="en-US" b="1" dirty="0">
                  <a:latin typeface="微软雅黑" panose="020B0503020204020204" pitchFamily="34" charset="-122"/>
                  <a:ea typeface="微软雅黑" panose="020B0503020204020204" pitchFamily="34" charset="-122"/>
                </a:rPr>
                <a:t>算法设计思路</a:t>
              </a:r>
              <a:r>
                <a:rPr lang="zh-CN" altLang="en-US" sz="1600" b="1" dirty="0">
                  <a:latin typeface="微软雅黑" panose="020B0503020204020204" pitchFamily="34" charset="-122"/>
                  <a:ea typeface="微软雅黑" panose="020B0503020204020204" pitchFamily="34" charset="-122"/>
                </a:rPr>
                <a:t>：</a:t>
              </a:r>
              <a:r>
                <a:rPr lang="zh-CN" altLang="en-US" sz="1600" dirty="0">
                  <a:latin typeface="微软雅黑" panose="020B0503020204020204" pitchFamily="34" charset="-122"/>
                  <a:ea typeface="微软雅黑" panose="020B0503020204020204" pitchFamily="34" charset="-122"/>
                </a:rPr>
                <a:t>算法根据阿里云售后服务场景中的问题，主要从两个方面进行考虑，分别是</a:t>
              </a:r>
              <a:r>
                <a:rPr lang="zh-CN" altLang="en-US" b="1" dirty="0">
                  <a:solidFill>
                    <a:srgbClr val="FF6A00"/>
                  </a:solidFill>
                </a:rPr>
                <a:t>客户体验提升和服务专家体验</a:t>
              </a:r>
              <a:r>
                <a:rPr lang="zh-CN" altLang="en-US" sz="1600" dirty="0">
                  <a:latin typeface="微软雅黑" panose="020B0503020204020204" pitchFamily="34" charset="-122"/>
                  <a:ea typeface="微软雅黑" panose="020B0503020204020204" pitchFamily="34" charset="-122"/>
                </a:rPr>
                <a:t>提升，在每一部分中充分考虑</a:t>
              </a:r>
              <a:r>
                <a:rPr lang="zh-CN" altLang="en-US" b="1" dirty="0">
                  <a:solidFill>
                    <a:srgbClr val="FF6A00"/>
                  </a:solidFill>
                </a:rPr>
                <a:t>局部与整体、横向与纵向</a:t>
              </a:r>
              <a:r>
                <a:rPr lang="zh-CN" altLang="en-US" sz="1600" dirty="0">
                  <a:latin typeface="微软雅黑" panose="020B0503020204020204" pitchFamily="34" charset="-122"/>
                  <a:ea typeface="微软雅黑" panose="020B0503020204020204" pitchFamily="34" charset="-122"/>
                </a:rPr>
                <a:t>，形成了完善的解决方案。</a:t>
              </a:r>
              <a:endParaRPr lang="en-US" altLang="zh-CN" dirty="0">
                <a:latin typeface="微软雅黑" panose="020B0503020204020204" pitchFamily="34" charset="-122"/>
                <a:ea typeface="微软雅黑" panose="020B0503020204020204" pitchFamily="34" charset="-122"/>
              </a:endParaRPr>
            </a:p>
          </p:txBody>
        </p:sp>
      </p:grpSp>
      <p:grpSp>
        <p:nvGrpSpPr>
          <p:cNvPr id="6" name="组合 5">
            <a:extLst>
              <a:ext uri="{FF2B5EF4-FFF2-40B4-BE49-F238E27FC236}">
                <a16:creationId xmlns:a16="http://schemas.microsoft.com/office/drawing/2014/main" id="{59BAD9B6-BE3E-491A-92C9-5FC7FE63F729}"/>
              </a:ext>
            </a:extLst>
          </p:cNvPr>
          <p:cNvGrpSpPr/>
          <p:nvPr/>
        </p:nvGrpSpPr>
        <p:grpSpPr>
          <a:xfrm>
            <a:off x="523296" y="3461094"/>
            <a:ext cx="11113968" cy="694901"/>
            <a:chOff x="523296" y="3461094"/>
            <a:chExt cx="11113968" cy="694901"/>
          </a:xfrm>
        </p:grpSpPr>
        <p:sp>
          <p:nvSpPr>
            <p:cNvPr id="8" name="TextBox 27">
              <a:extLst>
                <a:ext uri="{FF2B5EF4-FFF2-40B4-BE49-F238E27FC236}">
                  <a16:creationId xmlns:a16="http://schemas.microsoft.com/office/drawing/2014/main" id="{D2A6925D-21A2-415E-9864-A308655BD901}"/>
                </a:ext>
              </a:extLst>
            </p:cNvPr>
            <p:cNvSpPr txBox="1"/>
            <p:nvPr/>
          </p:nvSpPr>
          <p:spPr>
            <a:xfrm>
              <a:off x="523296" y="3577757"/>
              <a:ext cx="1230642" cy="49244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b="1" dirty="0"/>
                <a:t>高效的任务调度算法</a:t>
              </a:r>
              <a:endParaRPr lang="en-US" b="1" dirty="0"/>
            </a:p>
          </p:txBody>
        </p:sp>
        <p:cxnSp>
          <p:nvCxnSpPr>
            <p:cNvPr id="37" name="Straight Connector 55">
              <a:extLst>
                <a:ext uri="{FF2B5EF4-FFF2-40B4-BE49-F238E27FC236}">
                  <a16:creationId xmlns:a16="http://schemas.microsoft.com/office/drawing/2014/main" id="{E2EAC783-A17A-4951-B4A3-C4ED381BB380}"/>
                </a:ext>
              </a:extLst>
            </p:cNvPr>
            <p:cNvCxnSpPr>
              <a:cxnSpLocks/>
            </p:cNvCxnSpPr>
            <p:nvPr/>
          </p:nvCxnSpPr>
          <p:spPr>
            <a:xfrm>
              <a:off x="1930146" y="4155995"/>
              <a:ext cx="970711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2" name="TextBox 41">
              <a:extLst>
                <a:ext uri="{FF2B5EF4-FFF2-40B4-BE49-F238E27FC236}">
                  <a16:creationId xmlns:a16="http://schemas.microsoft.com/office/drawing/2014/main" id="{DD181D21-0786-410E-B7F5-1844514DFDE0}"/>
                </a:ext>
              </a:extLst>
            </p:cNvPr>
            <p:cNvSpPr txBox="1"/>
            <p:nvPr/>
          </p:nvSpPr>
          <p:spPr>
            <a:xfrm>
              <a:off x="2006350" y="3461094"/>
              <a:ext cx="9371643" cy="56938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spcAft>
                  <a:spcPts val="600"/>
                </a:spcAft>
              </a:pPr>
              <a:r>
                <a:rPr lang="zh-CN" altLang="en-US" b="1" dirty="0">
                  <a:latin typeface="微软雅黑" panose="020B0503020204020204" pitchFamily="34" charset="-122"/>
                  <a:ea typeface="微软雅黑" panose="020B0503020204020204" pitchFamily="34" charset="-122"/>
                </a:rPr>
                <a:t>算法实时性优越：</a:t>
              </a:r>
              <a:r>
                <a:rPr lang="zh-CN" altLang="en-US" dirty="0">
                  <a:latin typeface="微软雅黑" panose="020B0503020204020204" pitchFamily="34" charset="-122"/>
                  <a:ea typeface="微软雅黑" panose="020B0503020204020204" pitchFamily="34" charset="-122"/>
                </a:rPr>
                <a:t>基于二分图最优匹配的动态算法性能为</a:t>
              </a:r>
              <a:r>
                <a:rPr lang="zh-CN" altLang="en-US" b="1" dirty="0">
                  <a:solidFill>
                    <a:srgbClr val="FF6A00"/>
                  </a:solidFill>
                </a:rPr>
                <a:t>秒级</a:t>
              </a:r>
              <a:r>
                <a:rPr lang="zh-CN" altLang="en-US" dirty="0">
                  <a:latin typeface="微软雅黑" panose="020B0503020204020204" pitchFamily="34" charset="-122"/>
                  <a:ea typeface="微软雅黑" panose="020B0503020204020204" pitchFamily="34" charset="-122"/>
                </a:rPr>
                <a:t>，算法轻量化，便于迁移。</a:t>
              </a:r>
              <a:endParaRPr lang="en-US" altLang="zh-CN" dirty="0">
                <a:latin typeface="微软雅黑" panose="020B0503020204020204" pitchFamily="34" charset="-122"/>
                <a:ea typeface="微软雅黑" panose="020B0503020204020204" pitchFamily="34" charset="-122"/>
              </a:endParaRPr>
            </a:p>
            <a:p>
              <a:pPr lvl="1">
                <a:spcAft>
                  <a:spcPts val="600"/>
                </a:spcAft>
              </a:pPr>
              <a:r>
                <a:rPr lang="zh-CN" altLang="en-US" sz="1600" b="1" dirty="0">
                  <a:latin typeface="微软雅黑" panose="020B0503020204020204" pitchFamily="34" charset="-122"/>
                  <a:ea typeface="微软雅黑" panose="020B0503020204020204" pitchFamily="34" charset="-122"/>
                </a:rPr>
                <a:t>算法调度效果优越：</a:t>
              </a:r>
              <a:r>
                <a:rPr lang="zh-CN" altLang="en-US" dirty="0">
                  <a:latin typeface="微软雅黑" panose="020B0503020204020204" pitchFamily="34" charset="-122"/>
                  <a:ea typeface="微软雅黑" panose="020B0503020204020204" pitchFamily="34" charset="-122"/>
                </a:rPr>
                <a:t>算法在初赛中得到了</a:t>
              </a:r>
              <a:r>
                <a:rPr lang="en-US" altLang="zh-CN" b="1" dirty="0">
                  <a:solidFill>
                    <a:srgbClr val="FF6A00"/>
                  </a:solidFill>
                </a:rPr>
                <a:t>4397.06</a:t>
              </a:r>
              <a:r>
                <a:rPr lang="zh-CN" altLang="en-US" dirty="0">
                  <a:latin typeface="微软雅黑" panose="020B0503020204020204" pitchFamily="34" charset="-122"/>
                  <a:ea typeface="微软雅黑" panose="020B0503020204020204" pitchFamily="34" charset="-122"/>
                </a:rPr>
                <a:t>；在复赛中得到了</a:t>
              </a:r>
              <a:r>
                <a:rPr lang="en-US" altLang="zh-CN" b="1" dirty="0">
                  <a:solidFill>
                    <a:srgbClr val="FF6A00"/>
                  </a:solidFill>
                </a:rPr>
                <a:t>157.94</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pSp>
      <p:grpSp>
        <p:nvGrpSpPr>
          <p:cNvPr id="7" name="组合 6">
            <a:extLst>
              <a:ext uri="{FF2B5EF4-FFF2-40B4-BE49-F238E27FC236}">
                <a16:creationId xmlns:a16="http://schemas.microsoft.com/office/drawing/2014/main" id="{440568AF-DCAB-48D7-9DC9-8E5FA9A335E5}"/>
              </a:ext>
            </a:extLst>
          </p:cNvPr>
          <p:cNvGrpSpPr/>
          <p:nvPr/>
        </p:nvGrpSpPr>
        <p:grpSpPr>
          <a:xfrm>
            <a:off x="523296" y="4340244"/>
            <a:ext cx="11113968" cy="1143337"/>
            <a:chOff x="523296" y="4340244"/>
            <a:chExt cx="11113968" cy="1143337"/>
          </a:xfrm>
        </p:grpSpPr>
        <p:sp>
          <p:nvSpPr>
            <p:cNvPr id="22" name="TextBox 18">
              <a:extLst>
                <a:ext uri="{FF2B5EF4-FFF2-40B4-BE49-F238E27FC236}">
                  <a16:creationId xmlns:a16="http://schemas.microsoft.com/office/drawing/2014/main" id="{0662374E-8260-4952-ABDB-A203BBAF6411}"/>
                </a:ext>
              </a:extLst>
            </p:cNvPr>
            <p:cNvSpPr txBox="1"/>
            <p:nvPr/>
          </p:nvSpPr>
          <p:spPr>
            <a:xfrm>
              <a:off x="523296" y="4590850"/>
              <a:ext cx="1230642" cy="49244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buNone/>
              </a:pPr>
              <a:r>
                <a:rPr lang="zh-CN" altLang="en-US" b="1" dirty="0"/>
                <a:t>人性化和交互式的算法设计</a:t>
              </a:r>
              <a:endParaRPr lang="en-US" b="1" dirty="0"/>
            </a:p>
          </p:txBody>
        </p:sp>
        <p:cxnSp>
          <p:nvCxnSpPr>
            <p:cNvPr id="38" name="Straight Connector 55">
              <a:extLst>
                <a:ext uri="{FF2B5EF4-FFF2-40B4-BE49-F238E27FC236}">
                  <a16:creationId xmlns:a16="http://schemas.microsoft.com/office/drawing/2014/main" id="{0D457ECF-EA91-479E-82EF-22DDAAD3C240}"/>
                </a:ext>
              </a:extLst>
            </p:cNvPr>
            <p:cNvCxnSpPr>
              <a:cxnSpLocks/>
            </p:cNvCxnSpPr>
            <p:nvPr/>
          </p:nvCxnSpPr>
          <p:spPr>
            <a:xfrm>
              <a:off x="1930146" y="5483581"/>
              <a:ext cx="9707118" cy="0"/>
            </a:xfrm>
            <a:prstGeom prst="line">
              <a:avLst/>
            </a:prstGeom>
            <a:ln w="6350" cap="sq">
              <a:solidFill>
                <a:srgbClr val="000000"/>
              </a:solidFill>
              <a:prstDash val="dash"/>
              <a:miter lim="800000"/>
              <a:tailEnd type="none"/>
            </a:ln>
          </p:spPr>
          <p:style>
            <a:lnRef idx="1">
              <a:schemeClr val="accent1"/>
            </a:lnRef>
            <a:fillRef idx="0">
              <a:schemeClr val="accent1"/>
            </a:fillRef>
            <a:effectRef idx="0">
              <a:schemeClr val="accent1"/>
            </a:effectRef>
            <a:fontRef idx="minor">
              <a:schemeClr val="tx1"/>
            </a:fontRef>
          </p:style>
        </p:cxnSp>
        <p:sp>
          <p:nvSpPr>
            <p:cNvPr id="44" name="TextBox 41">
              <a:extLst>
                <a:ext uri="{FF2B5EF4-FFF2-40B4-BE49-F238E27FC236}">
                  <a16:creationId xmlns:a16="http://schemas.microsoft.com/office/drawing/2014/main" id="{F457F902-D6D4-4603-805E-B7AD9F15BAC4}"/>
                </a:ext>
              </a:extLst>
            </p:cNvPr>
            <p:cNvSpPr txBox="1"/>
            <p:nvPr/>
          </p:nvSpPr>
          <p:spPr>
            <a:xfrm>
              <a:off x="2006350" y="4340244"/>
              <a:ext cx="9371643" cy="1061829"/>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spcAft>
                  <a:spcPts val="600"/>
                </a:spcAft>
              </a:pPr>
              <a:r>
                <a:rPr lang="zh-CN" altLang="en-US" b="1" dirty="0">
                  <a:latin typeface="微软雅黑" panose="020B0503020204020204" pitchFamily="34" charset="-122"/>
                  <a:ea typeface="微软雅黑" panose="020B0503020204020204" pitchFamily="34" charset="-122"/>
                </a:rPr>
                <a:t>算法人性化设计：</a:t>
              </a:r>
              <a:r>
                <a:rPr lang="zh-CN" altLang="en-US" dirty="0">
                  <a:latin typeface="微软雅黑" panose="020B0503020204020204" pitchFamily="34" charset="-122"/>
                  <a:ea typeface="微软雅黑" panose="020B0503020204020204" pitchFamily="34" charset="-122"/>
                </a:rPr>
                <a:t>算法在保证任务效率和响应时间的基础上，着重考虑了</a:t>
              </a:r>
              <a:r>
                <a:rPr lang="zh-CN" altLang="en-US" b="1" dirty="0">
                  <a:solidFill>
                    <a:srgbClr val="FF6A00"/>
                  </a:solidFill>
                </a:rPr>
                <a:t>服务专员的工作体验和职业发展</a:t>
              </a:r>
              <a:r>
                <a:rPr lang="zh-CN" altLang="en-US" dirty="0">
                  <a:latin typeface="微软雅黑" panose="020B0503020204020204" pitchFamily="34" charset="-122"/>
                  <a:ea typeface="微软雅黑" panose="020B0503020204020204" pitchFamily="34" charset="-122"/>
                </a:rPr>
                <a:t>，使用算法更好地帮助服务专家实现最佳工作的匹配和个人能力的提升。</a:t>
              </a:r>
              <a:endParaRPr lang="en-US" altLang="zh-CN" dirty="0">
                <a:latin typeface="微软雅黑" panose="020B0503020204020204" pitchFamily="34" charset="-122"/>
                <a:ea typeface="微软雅黑" panose="020B0503020204020204" pitchFamily="34" charset="-122"/>
              </a:endParaRPr>
            </a:p>
            <a:p>
              <a:pPr lvl="1">
                <a:spcAft>
                  <a:spcPts val="600"/>
                </a:spcAft>
              </a:pPr>
              <a:r>
                <a:rPr lang="zh-CN" altLang="en-US" sz="1600" b="1" dirty="0">
                  <a:latin typeface="微软雅黑" panose="020B0503020204020204" pitchFamily="34" charset="-122"/>
                  <a:ea typeface="微软雅黑" panose="020B0503020204020204" pitchFamily="34" charset="-122"/>
                </a:rPr>
                <a:t>算法与专家交互：</a:t>
              </a:r>
              <a:r>
                <a:rPr lang="zh-CN" altLang="en-US" sz="1600" dirty="0">
                  <a:latin typeface="微软雅黑" panose="020B0503020204020204" pitchFamily="34" charset="-122"/>
                  <a:ea typeface="微软雅黑" panose="020B0503020204020204" pitchFamily="34" charset="-122"/>
                </a:rPr>
                <a:t>在专家能力提升模块中，</a:t>
              </a:r>
              <a:r>
                <a:rPr lang="zh-CN" altLang="en-US" b="1" dirty="0">
                  <a:solidFill>
                    <a:srgbClr val="FF6A00"/>
                  </a:solidFill>
                </a:rPr>
                <a:t>专家可以与系统进行交互</a:t>
              </a:r>
              <a:r>
                <a:rPr lang="zh-CN" altLang="en-US" sz="1600" dirty="0">
                  <a:latin typeface="微软雅黑" panose="020B0503020204020204" pitchFamily="34" charset="-122"/>
                  <a:ea typeface="微软雅黑" panose="020B0503020204020204" pitchFamily="34" charset="-122"/>
                </a:rPr>
                <a:t>，选择自己提升的能力，算法根据专家的选择进行任务的分配。</a:t>
              </a:r>
              <a:endParaRPr lang="en-US" altLang="zh-CN" dirty="0">
                <a:latin typeface="微软雅黑" panose="020B0503020204020204" pitchFamily="34" charset="-122"/>
                <a:ea typeface="微软雅黑" panose="020B0503020204020204" pitchFamily="34" charset="-122"/>
              </a:endParaRPr>
            </a:p>
          </p:txBody>
        </p:sp>
      </p:grpSp>
      <p:grpSp>
        <p:nvGrpSpPr>
          <p:cNvPr id="9" name="组合 8">
            <a:extLst>
              <a:ext uri="{FF2B5EF4-FFF2-40B4-BE49-F238E27FC236}">
                <a16:creationId xmlns:a16="http://schemas.microsoft.com/office/drawing/2014/main" id="{D2C87A47-4753-4863-AFB7-56B0A1DA25F4}"/>
              </a:ext>
            </a:extLst>
          </p:cNvPr>
          <p:cNvGrpSpPr/>
          <p:nvPr/>
        </p:nvGrpSpPr>
        <p:grpSpPr>
          <a:xfrm>
            <a:off x="523296" y="5603943"/>
            <a:ext cx="10854696" cy="843610"/>
            <a:chOff x="523296" y="5603943"/>
            <a:chExt cx="10854696" cy="843610"/>
          </a:xfrm>
        </p:grpSpPr>
        <p:sp>
          <p:nvSpPr>
            <p:cNvPr id="20" name="TextBox 17">
              <a:extLst>
                <a:ext uri="{FF2B5EF4-FFF2-40B4-BE49-F238E27FC236}">
                  <a16:creationId xmlns:a16="http://schemas.microsoft.com/office/drawing/2014/main" id="{A9171EB1-76C7-44ED-B073-2EFC9D588F34}"/>
                </a:ext>
              </a:extLst>
            </p:cNvPr>
            <p:cNvSpPr txBox="1"/>
            <p:nvPr/>
          </p:nvSpPr>
          <p:spPr>
            <a:xfrm>
              <a:off x="523296" y="5603943"/>
              <a:ext cx="1230642" cy="738664"/>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buNone/>
              </a:pPr>
              <a:r>
                <a:rPr lang="zh-CN" altLang="en-US" b="1" dirty="0"/>
                <a:t>良好的可视化展示及解决方案落地</a:t>
              </a:r>
              <a:endParaRPr lang="en-US" b="1" dirty="0"/>
            </a:p>
          </p:txBody>
        </p:sp>
        <p:sp>
          <p:nvSpPr>
            <p:cNvPr id="48" name="TextBox 41">
              <a:extLst>
                <a:ext uri="{FF2B5EF4-FFF2-40B4-BE49-F238E27FC236}">
                  <a16:creationId xmlns:a16="http://schemas.microsoft.com/office/drawing/2014/main" id="{52896C81-0AEC-4BA3-9265-86A06BDFEF40}"/>
                </a:ext>
              </a:extLst>
            </p:cNvPr>
            <p:cNvSpPr txBox="1"/>
            <p:nvPr/>
          </p:nvSpPr>
          <p:spPr>
            <a:xfrm>
              <a:off x="2006349" y="5631945"/>
              <a:ext cx="9371643" cy="815608"/>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spcAft>
                  <a:spcPts val="600"/>
                </a:spcAft>
              </a:pPr>
              <a:r>
                <a:rPr lang="zh-CN" altLang="en-US" b="1" dirty="0">
                  <a:latin typeface="微软雅黑" panose="020B0503020204020204" pitchFamily="34" charset="-122"/>
                  <a:ea typeface="微软雅黑" panose="020B0503020204020204" pitchFamily="34" charset="-122"/>
                </a:rPr>
                <a:t>可视化展示：</a:t>
              </a:r>
              <a:r>
                <a:rPr lang="zh-CN" altLang="en-US" dirty="0">
                  <a:latin typeface="微软雅黑" panose="020B0503020204020204" pitchFamily="34" charset="-122"/>
                  <a:ea typeface="微软雅黑" panose="020B0503020204020204" pitchFamily="34" charset="-122"/>
                </a:rPr>
                <a:t>在算法的设计过程中，重视可视化的展示，帮助企业和服务专家更好的了解任务和自身情况，</a:t>
              </a:r>
              <a:r>
                <a:rPr lang="zh-CN" altLang="en-US" b="1" dirty="0">
                  <a:solidFill>
                    <a:srgbClr val="FF6A00"/>
                  </a:solidFill>
                </a:rPr>
                <a:t>具有良好的可展示性</a:t>
              </a:r>
              <a:r>
                <a:rPr lang="zh-CN" altLang="en-US"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a:p>
              <a:pPr lvl="1">
                <a:spcAft>
                  <a:spcPts val="600"/>
                </a:spcAft>
              </a:pPr>
              <a:r>
                <a:rPr lang="zh-CN" altLang="en-US" sz="1600" b="1" dirty="0">
                  <a:latin typeface="微软雅黑" panose="020B0503020204020204" pitchFamily="34" charset="-122"/>
                  <a:ea typeface="微软雅黑" panose="020B0503020204020204" pitchFamily="34" charset="-122"/>
                </a:rPr>
                <a:t>解决方案落地：</a:t>
              </a:r>
              <a:r>
                <a:rPr lang="zh-CN" altLang="en-US" sz="1600" dirty="0">
                  <a:latin typeface="微软雅黑" panose="020B0503020204020204" pitchFamily="34" charset="-122"/>
                  <a:ea typeface="微软雅黑" panose="020B0503020204020204" pitchFamily="34" charset="-122"/>
                </a:rPr>
                <a:t>通过整体化平台设计的方式将整体解决方案进行封装，有较好地</a:t>
              </a:r>
              <a:r>
                <a:rPr lang="zh-CN" altLang="en-US" b="1" dirty="0">
                  <a:solidFill>
                    <a:srgbClr val="FF6A00"/>
                  </a:solidFill>
                </a:rPr>
                <a:t>落地性</a:t>
              </a:r>
              <a:r>
                <a:rPr lang="zh-CN" altLang="en-US" sz="1600" dirty="0">
                  <a:latin typeface="微软雅黑" panose="020B0503020204020204" pitchFamily="34" charset="-122"/>
                  <a:ea typeface="微软雅黑" panose="020B0503020204020204" pitchFamily="34" charset="-122"/>
                </a:rPr>
                <a:t>。</a:t>
              </a:r>
              <a:endParaRPr lang="en-US" altLang="zh-CN"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914772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5"/>
                                        </p:tgtEl>
                                        <p:attrNameLst>
                                          <p:attrName>style.visibility</p:attrName>
                                        </p:attrNameLst>
                                      </p:cBhvr>
                                      <p:to>
                                        <p:strVal val="visible"/>
                                      </p:to>
                                    </p:set>
                                    <p:anim calcmode="lin" valueType="num">
                                      <p:cBhvr additive="base">
                                        <p:cTn id="13" dur="500" fill="hold"/>
                                        <p:tgtEl>
                                          <p:spTgt spid="5"/>
                                        </p:tgtEl>
                                        <p:attrNameLst>
                                          <p:attrName>ppt_x</p:attrName>
                                        </p:attrNameLst>
                                      </p:cBhvr>
                                      <p:tavLst>
                                        <p:tav tm="0">
                                          <p:val>
                                            <p:strVal val="#ppt_x"/>
                                          </p:val>
                                        </p:tav>
                                        <p:tav tm="100000">
                                          <p:val>
                                            <p:strVal val="#ppt_x"/>
                                          </p:val>
                                        </p:tav>
                                      </p:tavLst>
                                    </p:anim>
                                    <p:anim calcmode="lin" valueType="num">
                                      <p:cBhvr additive="base">
                                        <p:cTn id="14"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 calcmode="lin" valueType="num">
                                      <p:cBhvr additive="base">
                                        <p:cTn id="19" dur="500" fill="hold"/>
                                        <p:tgtEl>
                                          <p:spTgt spid="6"/>
                                        </p:tgtEl>
                                        <p:attrNameLst>
                                          <p:attrName>ppt_x</p:attrName>
                                        </p:attrNameLst>
                                      </p:cBhvr>
                                      <p:tavLst>
                                        <p:tav tm="0">
                                          <p:val>
                                            <p:strVal val="#ppt_x"/>
                                          </p:val>
                                        </p:tav>
                                        <p:tav tm="100000">
                                          <p:val>
                                            <p:strVal val="#ppt_x"/>
                                          </p:val>
                                        </p:tav>
                                      </p:tavLst>
                                    </p:anim>
                                    <p:anim calcmode="lin" valueType="num">
                                      <p:cBhvr additive="base">
                                        <p:cTn id="20"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anim calcmode="lin" valueType="num">
                                      <p:cBhvr additive="base">
                                        <p:cTn id="31" dur="500" fill="hold"/>
                                        <p:tgtEl>
                                          <p:spTgt spid="9"/>
                                        </p:tgtEl>
                                        <p:attrNameLst>
                                          <p:attrName>ppt_x</p:attrName>
                                        </p:attrNameLst>
                                      </p:cBhvr>
                                      <p:tavLst>
                                        <p:tav tm="0">
                                          <p:val>
                                            <p:strVal val="#ppt_x"/>
                                          </p:val>
                                        </p:tav>
                                        <p:tav tm="100000">
                                          <p:val>
                                            <p:strVal val="#ppt_x"/>
                                          </p:val>
                                        </p:tav>
                                      </p:tavLst>
                                    </p:anim>
                                    <p:anim calcmode="lin" valueType="num">
                                      <p:cBhvr additive="base">
                                        <p:cTn id="3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16375-9983-4408-B5A2-07DD19E09D17}"/>
              </a:ext>
            </a:extLst>
          </p:cNvPr>
          <p:cNvSpPr>
            <a:spLocks noGrp="1"/>
          </p:cNvSpPr>
          <p:nvPr>
            <p:ph type="title"/>
          </p:nvPr>
        </p:nvSpPr>
        <p:spPr/>
        <p:txBody>
          <a:bodyPr/>
          <a:lstStyle/>
          <a:p>
            <a:r>
              <a:rPr lang="zh-CN" altLang="en-US" sz="2400" dirty="0"/>
              <a:t>星之队团队介绍</a:t>
            </a:r>
          </a:p>
        </p:txBody>
      </p:sp>
      <p:sp>
        <p:nvSpPr>
          <p:cNvPr id="3" name="副标题 2">
            <a:extLst>
              <a:ext uri="{FF2B5EF4-FFF2-40B4-BE49-F238E27FC236}">
                <a16:creationId xmlns:a16="http://schemas.microsoft.com/office/drawing/2014/main" id="{D7551A20-9AA7-4516-A40A-EF8DEC3356E8}"/>
              </a:ext>
            </a:extLst>
          </p:cNvPr>
          <p:cNvSpPr>
            <a:spLocks noGrp="1"/>
          </p:cNvSpPr>
          <p:nvPr>
            <p:ph type="subTitle" idx="1"/>
          </p:nvPr>
        </p:nvSpPr>
        <p:spPr/>
        <p:txBody>
          <a:bodyPr/>
          <a:lstStyle/>
          <a:p>
            <a:r>
              <a:rPr lang="en-US" altLang="zh-CN" dirty="0"/>
              <a:t>Star </a:t>
            </a:r>
            <a:r>
              <a:rPr lang="en-US" altLang="zh-CN" dirty="0" err="1"/>
              <a:t>Star</a:t>
            </a:r>
            <a:r>
              <a:rPr lang="en-US" altLang="zh-CN" dirty="0"/>
              <a:t> </a:t>
            </a:r>
            <a:r>
              <a:rPr lang="en-US" altLang="zh-CN" dirty="0" err="1"/>
              <a:t>Star</a:t>
            </a:r>
            <a:r>
              <a:rPr lang="en-US" altLang="zh-CN" dirty="0"/>
              <a:t> </a:t>
            </a:r>
            <a:r>
              <a:rPr lang="en-US" altLang="zh-CN" dirty="0" err="1"/>
              <a:t>Star</a:t>
            </a:r>
            <a:r>
              <a:rPr lang="en-US" altLang="zh-CN" dirty="0"/>
              <a:t> </a:t>
            </a:r>
            <a:r>
              <a:rPr lang="en-US" altLang="zh-CN" dirty="0" err="1"/>
              <a:t>Star</a:t>
            </a:r>
            <a:endParaRPr lang="zh-CN" altLang="en-US" dirty="0"/>
          </a:p>
        </p:txBody>
      </p:sp>
      <p:sp>
        <p:nvSpPr>
          <p:cNvPr id="6" name="矩形 5">
            <a:extLst>
              <a:ext uri="{FF2B5EF4-FFF2-40B4-BE49-F238E27FC236}">
                <a16:creationId xmlns:a16="http://schemas.microsoft.com/office/drawing/2014/main" id="{F5EC2D2A-6F74-4683-A8EB-1EA35C225234}"/>
              </a:ext>
            </a:extLst>
          </p:cNvPr>
          <p:cNvSpPr/>
          <p:nvPr/>
        </p:nvSpPr>
        <p:spPr>
          <a:xfrm>
            <a:off x="1958330" y="6061312"/>
            <a:ext cx="8275339" cy="369332"/>
          </a:xfrm>
          <a:prstGeom prst="rect">
            <a:avLst/>
          </a:prstGeom>
        </p:spPr>
        <p:txBody>
          <a:bodyPr wrap="square">
            <a:spAutoFit/>
          </a:bodyPr>
          <a:lstStyle/>
          <a:p>
            <a:pPr>
              <a:spcBef>
                <a:spcPts val="300"/>
              </a:spcBef>
              <a:spcAft>
                <a:spcPts val="300"/>
              </a:spcAft>
              <a:buFont typeface="Segoe UI" panose="020B0502040204020203" pitchFamily="34" charset="0"/>
              <a:buChar char="​"/>
            </a:pPr>
            <a:r>
              <a:rPr lang="zh-CN" altLang="en-US" b="1" dirty="0">
                <a:solidFill>
                  <a:srgbClr val="FF6A00"/>
                </a:solidFill>
                <a:cs typeface="Arial" panose="020B0604020202020204" pitchFamily="34" charset="0"/>
              </a:rPr>
              <a:t>感谢浙江大学宋春跃教授的悉心指导；感谢阿里云在技术和资源方面提供的支持</a:t>
            </a:r>
            <a:endParaRPr lang="en-US" altLang="zh-CN" b="1" dirty="0">
              <a:solidFill>
                <a:srgbClr val="FF6A00"/>
              </a:solidFill>
              <a:cs typeface="Arial" panose="020B0604020202020204" pitchFamily="34" charset="0"/>
            </a:endParaRPr>
          </a:p>
        </p:txBody>
      </p:sp>
      <p:sp>
        <p:nvSpPr>
          <p:cNvPr id="8" name="矩形 7">
            <a:extLst>
              <a:ext uri="{FF2B5EF4-FFF2-40B4-BE49-F238E27FC236}">
                <a16:creationId xmlns:a16="http://schemas.microsoft.com/office/drawing/2014/main" id="{F408753B-FDEC-4316-BB64-817CCED30543}"/>
              </a:ext>
            </a:extLst>
          </p:cNvPr>
          <p:cNvSpPr/>
          <p:nvPr/>
        </p:nvSpPr>
        <p:spPr>
          <a:xfrm>
            <a:off x="554736" y="1406750"/>
            <a:ext cx="11082528" cy="338554"/>
          </a:xfrm>
          <a:prstGeom prst="rect">
            <a:avLst/>
          </a:prstGeom>
        </p:spPr>
        <p:txBody>
          <a:bodyPr wrap="square">
            <a:spAutoFit/>
          </a:bodyPr>
          <a:lstStyle/>
          <a:p>
            <a:pPr>
              <a:spcBef>
                <a:spcPts val="300"/>
              </a:spcBef>
              <a:spcAft>
                <a:spcPts val="300"/>
              </a:spcAft>
              <a:buFont typeface="Segoe UI" panose="020B0502040204020203" pitchFamily="34" charset="0"/>
              <a:buChar char="​"/>
            </a:pPr>
            <a:r>
              <a:rPr lang="zh-CN" altLang="en-US" sz="1600" b="1" dirty="0">
                <a:solidFill>
                  <a:srgbClr val="FF6A00"/>
                </a:solidFill>
                <a:cs typeface="Arial" panose="020B0604020202020204" pitchFamily="34" charset="0"/>
              </a:rPr>
              <a:t>团队设计理念：</a:t>
            </a:r>
            <a:r>
              <a:rPr lang="zh-CN" altLang="en-US" sz="1600" dirty="0">
                <a:cs typeface="Arial" panose="020B0604020202020204" pitchFamily="34" charset="0"/>
              </a:rPr>
              <a:t>设计算法解决阿里云服务调度业务问题，使用算法促进业务的提升和专家的成长，注重人性化的关怀。</a:t>
            </a:r>
            <a:endParaRPr lang="en-US" altLang="zh-CN" sz="1600" dirty="0">
              <a:cs typeface="Arial" panose="020B0604020202020204" pitchFamily="34" charset="0"/>
            </a:endParaRPr>
          </a:p>
        </p:txBody>
      </p:sp>
      <p:grpSp>
        <p:nvGrpSpPr>
          <p:cNvPr id="5" name="组合 4">
            <a:extLst>
              <a:ext uri="{FF2B5EF4-FFF2-40B4-BE49-F238E27FC236}">
                <a16:creationId xmlns:a16="http://schemas.microsoft.com/office/drawing/2014/main" id="{43177761-DBC1-44A3-8AE6-4E3543CE311E}"/>
              </a:ext>
            </a:extLst>
          </p:cNvPr>
          <p:cNvGrpSpPr/>
          <p:nvPr/>
        </p:nvGrpSpPr>
        <p:grpSpPr>
          <a:xfrm>
            <a:off x="4091813" y="3274666"/>
            <a:ext cx="3589310" cy="2356430"/>
            <a:chOff x="3766378" y="3414877"/>
            <a:chExt cx="3589310" cy="2356430"/>
          </a:xfrm>
        </p:grpSpPr>
        <p:sp>
          <p:nvSpPr>
            <p:cNvPr id="12" name="TextBox 23">
              <a:extLst>
                <a:ext uri="{FF2B5EF4-FFF2-40B4-BE49-F238E27FC236}">
                  <a16:creationId xmlns:a16="http://schemas.microsoft.com/office/drawing/2014/main" id="{00CA9D37-0AD2-4602-B56C-4E9C9B139151}"/>
                </a:ext>
              </a:extLst>
            </p:cNvPr>
            <p:cNvSpPr txBox="1"/>
            <p:nvPr/>
          </p:nvSpPr>
          <p:spPr>
            <a:xfrm>
              <a:off x="3781951" y="3414877"/>
              <a:ext cx="3573737" cy="28229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2000" dirty="0">
                  <a:solidFill>
                    <a:schemeClr val="accent3"/>
                  </a:solidFill>
                  <a:latin typeface="微软雅黑" panose="020B0503020204020204" pitchFamily="34" charset="-122"/>
                  <a:ea typeface="微软雅黑" panose="020B0503020204020204" pitchFamily="34" charset="-122"/>
                </a:rPr>
                <a:t>罗煦阳</a:t>
              </a:r>
              <a:endParaRPr lang="en-US" sz="2000" dirty="0">
                <a:solidFill>
                  <a:schemeClr val="accent3"/>
                </a:solidFill>
                <a:latin typeface="微软雅黑" panose="020B0503020204020204" pitchFamily="34" charset="-122"/>
                <a:ea typeface="微软雅黑" panose="020B0503020204020204" pitchFamily="34" charset="-122"/>
              </a:endParaRPr>
            </a:p>
          </p:txBody>
        </p:sp>
        <p:sp>
          <p:nvSpPr>
            <p:cNvPr id="13" name="Text Placeholder 2">
              <a:extLst>
                <a:ext uri="{FF2B5EF4-FFF2-40B4-BE49-F238E27FC236}">
                  <a16:creationId xmlns:a16="http://schemas.microsoft.com/office/drawing/2014/main" id="{942C44F3-6BE3-431F-9A11-7E68168DDD79}"/>
                </a:ext>
              </a:extLst>
            </p:cNvPr>
            <p:cNvSpPr txBox="1">
              <a:spLocks/>
            </p:cNvSpPr>
            <p:nvPr/>
          </p:nvSpPr>
          <p:spPr>
            <a:xfrm>
              <a:off x="3766378" y="3791060"/>
              <a:ext cx="3573737" cy="1980247"/>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zh-CN" altLang="en-US" sz="1400" b="1" dirty="0">
                  <a:latin typeface="微软雅黑" panose="020B0503020204020204" pitchFamily="34" charset="-122"/>
                  <a:ea typeface="微软雅黑" panose="020B0503020204020204" pitchFamily="34" charset="-122"/>
                </a:rPr>
                <a:t>背景介绍</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浙江大学控制科学与工程学院硕士研究生</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浙江大学优秀本科毕业生</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b="1" dirty="0">
                  <a:latin typeface="微软雅黑" panose="020B0503020204020204" pitchFamily="34" charset="-122"/>
                  <a:ea typeface="微软雅黑" panose="020B0503020204020204" pitchFamily="34" charset="-122"/>
                </a:rPr>
                <a:t>研究方向</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组合优化、智能决策</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b="1" dirty="0">
                  <a:latin typeface="微软雅黑" panose="020B0503020204020204" pitchFamily="34" charset="-122"/>
                  <a:ea typeface="微软雅黑" panose="020B0503020204020204" pitchFamily="34" charset="-122"/>
                </a:rPr>
                <a:t>主要工作</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项目组织规划、算法结构设计及实现</a:t>
              </a:r>
              <a:endParaRPr lang="en-US" altLang="zh-CN" sz="1400" dirty="0">
                <a:latin typeface="微软雅黑" panose="020B0503020204020204" pitchFamily="34" charset="-122"/>
                <a:ea typeface="微软雅黑" panose="020B0503020204020204" pitchFamily="34" charset="-122"/>
              </a:endParaRPr>
            </a:p>
            <a:p>
              <a:pPr lvl="0"/>
              <a:r>
                <a:rPr lang="en-US" sz="2000" b="1" dirty="0">
                  <a:solidFill>
                    <a:schemeClr val="accent3"/>
                  </a:solidFill>
                  <a:latin typeface="微软雅黑" panose="020B0503020204020204" pitchFamily="34" charset="-122"/>
                  <a:ea typeface="微软雅黑" panose="020B0503020204020204" pitchFamily="34" charset="-122"/>
                </a:rPr>
                <a:t> </a:t>
              </a:r>
            </a:p>
            <a:p>
              <a:pPr lvl="0">
                <a:buNone/>
              </a:pPr>
              <a:endParaRPr lang="en-US" b="1" dirty="0">
                <a:latin typeface="微软雅黑" panose="020B0503020204020204" pitchFamily="34" charset="-122"/>
                <a:ea typeface="微软雅黑" panose="020B0503020204020204" pitchFamily="34" charset="-122"/>
              </a:endParaRPr>
            </a:p>
          </p:txBody>
        </p:sp>
      </p:grpSp>
      <p:pic>
        <p:nvPicPr>
          <p:cNvPr id="11" name="Picture 9">
            <a:extLst>
              <a:ext uri="{FF2B5EF4-FFF2-40B4-BE49-F238E27FC236}">
                <a16:creationId xmlns:a16="http://schemas.microsoft.com/office/drawing/2014/main" id="{49E20508-F4B4-4988-90B2-36EF570036EF}"/>
              </a:ext>
            </a:extLst>
          </p:cNvPr>
          <p:cNvPicPr>
            <a:picLocks noChangeAspect="1"/>
          </p:cNvPicPr>
          <p:nvPr/>
        </p:nvPicPr>
        <p:blipFill rotWithShape="1">
          <a:blip r:embed="rId2"/>
          <a:srcRect l="43338" t="34908" r="28806" b="24246"/>
          <a:stretch/>
        </p:blipFill>
        <p:spPr>
          <a:xfrm>
            <a:off x="1599596" y="1715813"/>
            <a:ext cx="1543861" cy="1509243"/>
          </a:xfrm>
          <a:prstGeom prst="ellipse">
            <a:avLst/>
          </a:prstGeom>
          <a:ln>
            <a:noFill/>
          </a:ln>
          <a:effectLst>
            <a:softEdge rad="112500"/>
          </a:effectLst>
        </p:spPr>
      </p:pic>
      <p:pic>
        <p:nvPicPr>
          <p:cNvPr id="14" name="图片 13">
            <a:extLst>
              <a:ext uri="{FF2B5EF4-FFF2-40B4-BE49-F238E27FC236}">
                <a16:creationId xmlns:a16="http://schemas.microsoft.com/office/drawing/2014/main" id="{E72570BA-68E6-47E0-BB7A-0E49DFCABB0F}"/>
              </a:ext>
            </a:extLst>
          </p:cNvPr>
          <p:cNvPicPr>
            <a:picLocks noChangeAspect="1"/>
          </p:cNvPicPr>
          <p:nvPr/>
        </p:nvPicPr>
        <p:blipFill rotWithShape="1">
          <a:blip r:embed="rId3"/>
          <a:srcRect t="2511" b="17928"/>
          <a:stretch/>
        </p:blipFill>
        <p:spPr>
          <a:xfrm>
            <a:off x="8877326" y="1715813"/>
            <a:ext cx="1356343" cy="1387279"/>
          </a:xfrm>
          <a:prstGeom prst="ellipse">
            <a:avLst/>
          </a:prstGeom>
          <a:ln>
            <a:noFill/>
          </a:ln>
          <a:effectLst>
            <a:softEdge rad="112500"/>
          </a:effectLst>
        </p:spPr>
      </p:pic>
      <p:grpSp>
        <p:nvGrpSpPr>
          <p:cNvPr id="15" name="Group 5">
            <a:extLst>
              <a:ext uri="{FF2B5EF4-FFF2-40B4-BE49-F238E27FC236}">
                <a16:creationId xmlns:a16="http://schemas.microsoft.com/office/drawing/2014/main" id="{80F3BE85-BE4C-4E95-83AD-86AFEC7FBB77}"/>
              </a:ext>
            </a:extLst>
          </p:cNvPr>
          <p:cNvGrpSpPr/>
          <p:nvPr/>
        </p:nvGrpSpPr>
        <p:grpSpPr>
          <a:xfrm>
            <a:off x="7822709" y="3298003"/>
            <a:ext cx="3465576" cy="2711310"/>
            <a:chOff x="1544271" y="2416012"/>
            <a:chExt cx="3465576" cy="5353004"/>
          </a:xfrm>
        </p:grpSpPr>
        <p:sp>
          <p:nvSpPr>
            <p:cNvPr id="16" name="TextBox 23">
              <a:extLst>
                <a:ext uri="{FF2B5EF4-FFF2-40B4-BE49-F238E27FC236}">
                  <a16:creationId xmlns:a16="http://schemas.microsoft.com/office/drawing/2014/main" id="{BB6E5C69-82B9-427A-AEFF-B71F6056D131}"/>
                </a:ext>
              </a:extLst>
            </p:cNvPr>
            <p:cNvSpPr txBox="1"/>
            <p:nvPr/>
          </p:nvSpPr>
          <p:spPr>
            <a:xfrm>
              <a:off x="1544271" y="2416012"/>
              <a:ext cx="3465576" cy="55734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2000" dirty="0">
                  <a:solidFill>
                    <a:schemeClr val="accent3"/>
                  </a:solidFill>
                  <a:latin typeface="微软雅黑" panose="020B0503020204020204" pitchFamily="34" charset="-122"/>
                  <a:ea typeface="微软雅黑" panose="020B0503020204020204" pitchFamily="34" charset="-122"/>
                </a:rPr>
                <a:t>张树信</a:t>
              </a:r>
              <a:endParaRPr lang="en-US" sz="2000" dirty="0">
                <a:solidFill>
                  <a:schemeClr val="accent3"/>
                </a:solidFill>
                <a:latin typeface="微软雅黑" panose="020B0503020204020204" pitchFamily="34" charset="-122"/>
                <a:ea typeface="微软雅黑" panose="020B0503020204020204" pitchFamily="34" charset="-122"/>
              </a:endParaRPr>
            </a:p>
          </p:txBody>
        </p:sp>
        <p:sp>
          <p:nvSpPr>
            <p:cNvPr id="17" name="Text Placeholder 2">
              <a:extLst>
                <a:ext uri="{FF2B5EF4-FFF2-40B4-BE49-F238E27FC236}">
                  <a16:creationId xmlns:a16="http://schemas.microsoft.com/office/drawing/2014/main" id="{60CE289B-D5AF-4D60-AC30-1864E5EF1401}"/>
                </a:ext>
              </a:extLst>
            </p:cNvPr>
            <p:cNvSpPr txBox="1">
              <a:spLocks/>
            </p:cNvSpPr>
            <p:nvPr/>
          </p:nvSpPr>
          <p:spPr>
            <a:xfrm>
              <a:off x="1544271" y="3076023"/>
              <a:ext cx="3465576" cy="4692993"/>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zh-CN" altLang="en-US" sz="1400" b="1" dirty="0">
                  <a:latin typeface="微软雅黑" panose="020B0503020204020204" pitchFamily="34" charset="-122"/>
                  <a:ea typeface="微软雅黑" panose="020B0503020204020204" pitchFamily="34" charset="-122"/>
                </a:rPr>
                <a:t>背景介绍</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浙江大学控制科学与工程学院硕士研究生</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江苏省三好学生</a:t>
              </a:r>
              <a:endParaRPr lang="en-US" altLang="zh-CN" sz="1400" dirty="0">
                <a:latin typeface="微软雅黑" panose="020B0503020204020204" pitchFamily="34" charset="-122"/>
                <a:ea typeface="微软雅黑" panose="020B0503020204020204" pitchFamily="34" charset="-122"/>
              </a:endParaRPr>
            </a:p>
            <a:p>
              <a:pPr algn="ctr"/>
              <a:r>
                <a:rPr lang="zh-CN" altLang="en-US" sz="1400" b="1" dirty="0">
                  <a:latin typeface="微软雅黑" panose="020B0503020204020204" pitchFamily="34" charset="-122"/>
                  <a:ea typeface="微软雅黑" panose="020B0503020204020204" pitchFamily="34" charset="-122"/>
                </a:rPr>
                <a:t>研究方向</a:t>
              </a:r>
              <a:endParaRPr lang="en-US" altLang="zh-CN" sz="1400" b="1" dirty="0">
                <a:latin typeface="微软雅黑" panose="020B0503020204020204" pitchFamily="34" charset="-122"/>
                <a:ea typeface="微软雅黑" panose="020B0503020204020204" pitchFamily="34" charset="-122"/>
              </a:endParaRPr>
            </a:p>
            <a:p>
              <a:pPr algn="ctr"/>
              <a:r>
                <a:rPr lang="zh-CN" altLang="en-US" sz="1400" dirty="0">
                  <a:latin typeface="微软雅黑" panose="020B0503020204020204" pitchFamily="34" charset="-122"/>
                  <a:ea typeface="微软雅黑" panose="020B0503020204020204" pitchFamily="34" charset="-122"/>
                </a:rPr>
                <a:t>大数据、故障预测与健康管理</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b="1" dirty="0">
                  <a:latin typeface="微软雅黑" panose="020B0503020204020204" pitchFamily="34" charset="-122"/>
                  <a:ea typeface="微软雅黑" panose="020B0503020204020204" pitchFamily="34" charset="-122"/>
                </a:rPr>
                <a:t>主要工作</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时间平衡的优化</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基于回溯法以及蒙特卡洛算法的全局优化</a:t>
              </a:r>
              <a:endParaRPr lang="en-US" sz="1400" dirty="0">
                <a:latin typeface="微软雅黑" panose="020B0503020204020204" pitchFamily="34" charset="-122"/>
                <a:ea typeface="微软雅黑" panose="020B0503020204020204" pitchFamily="34" charset="-122"/>
              </a:endParaRPr>
            </a:p>
            <a:p>
              <a:pPr lvl="0">
                <a:buNone/>
              </a:pPr>
              <a:endParaRPr lang="en-US" b="1" dirty="0">
                <a:latin typeface="微软雅黑" panose="020B0503020204020204" pitchFamily="34" charset="-122"/>
                <a:ea typeface="微软雅黑" panose="020B0503020204020204" pitchFamily="34" charset="-122"/>
              </a:endParaRPr>
            </a:p>
          </p:txBody>
        </p:sp>
      </p:grpSp>
      <p:pic>
        <p:nvPicPr>
          <p:cNvPr id="18" name="图片 17">
            <a:extLst>
              <a:ext uri="{FF2B5EF4-FFF2-40B4-BE49-F238E27FC236}">
                <a16:creationId xmlns:a16="http://schemas.microsoft.com/office/drawing/2014/main" id="{738DCE81-326A-4961-AC06-40782B5B666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275122" y="1715813"/>
            <a:ext cx="1207117" cy="1507139"/>
          </a:xfrm>
          <a:prstGeom prst="ellipse">
            <a:avLst/>
          </a:prstGeom>
          <a:ln>
            <a:noFill/>
          </a:ln>
          <a:effectLst>
            <a:softEdge rad="112500"/>
          </a:effectLst>
        </p:spPr>
      </p:pic>
      <p:grpSp>
        <p:nvGrpSpPr>
          <p:cNvPr id="20" name="Group 5">
            <a:extLst>
              <a:ext uri="{FF2B5EF4-FFF2-40B4-BE49-F238E27FC236}">
                <a16:creationId xmlns:a16="http://schemas.microsoft.com/office/drawing/2014/main" id="{1C11A3AD-9F41-4893-9CAF-3645E5BD497C}"/>
              </a:ext>
            </a:extLst>
          </p:cNvPr>
          <p:cNvGrpSpPr/>
          <p:nvPr/>
        </p:nvGrpSpPr>
        <p:grpSpPr>
          <a:xfrm>
            <a:off x="638739" y="3298003"/>
            <a:ext cx="3472909" cy="2332535"/>
            <a:chOff x="2935496" y="2172548"/>
            <a:chExt cx="3472909" cy="4605180"/>
          </a:xfrm>
        </p:grpSpPr>
        <p:sp>
          <p:nvSpPr>
            <p:cNvPr id="21" name="TextBox 23">
              <a:extLst>
                <a:ext uri="{FF2B5EF4-FFF2-40B4-BE49-F238E27FC236}">
                  <a16:creationId xmlns:a16="http://schemas.microsoft.com/office/drawing/2014/main" id="{ADE30AE5-3E2C-4430-8353-FE74A20E106C}"/>
                </a:ext>
              </a:extLst>
            </p:cNvPr>
            <p:cNvSpPr txBox="1"/>
            <p:nvPr/>
          </p:nvSpPr>
          <p:spPr>
            <a:xfrm>
              <a:off x="2942829" y="2172548"/>
              <a:ext cx="3465576" cy="55734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2000" dirty="0">
                  <a:solidFill>
                    <a:schemeClr val="accent3"/>
                  </a:solidFill>
                  <a:latin typeface="微软雅黑" panose="020B0503020204020204" pitchFamily="34" charset="-122"/>
                  <a:ea typeface="微软雅黑" panose="020B0503020204020204" pitchFamily="34" charset="-122"/>
                </a:rPr>
                <a:t>马皓月</a:t>
              </a:r>
              <a:endParaRPr lang="en-US" sz="2000" dirty="0">
                <a:solidFill>
                  <a:schemeClr val="accent3"/>
                </a:solidFill>
                <a:latin typeface="微软雅黑" panose="020B0503020204020204" pitchFamily="34" charset="-122"/>
                <a:ea typeface="微软雅黑" panose="020B0503020204020204" pitchFamily="34" charset="-122"/>
              </a:endParaRPr>
            </a:p>
          </p:txBody>
        </p:sp>
        <p:sp>
          <p:nvSpPr>
            <p:cNvPr id="22" name="Text Placeholder 2">
              <a:extLst>
                <a:ext uri="{FF2B5EF4-FFF2-40B4-BE49-F238E27FC236}">
                  <a16:creationId xmlns:a16="http://schemas.microsoft.com/office/drawing/2014/main" id="{E290292A-22AD-4D99-9253-DC259BF2DE91}"/>
                </a:ext>
              </a:extLst>
            </p:cNvPr>
            <p:cNvSpPr txBox="1">
              <a:spLocks/>
            </p:cNvSpPr>
            <p:nvPr/>
          </p:nvSpPr>
          <p:spPr>
            <a:xfrm>
              <a:off x="2935496" y="2868078"/>
              <a:ext cx="3465576" cy="3909650"/>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zh-CN" altLang="en-US" sz="1400" b="1" dirty="0">
                  <a:latin typeface="微软雅黑" panose="020B0503020204020204" pitchFamily="34" charset="-122"/>
                  <a:ea typeface="微软雅黑" panose="020B0503020204020204" pitchFamily="34" charset="-122"/>
                </a:rPr>
                <a:t>背景介绍</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浙江大学控制科学与工程学院硕士研究生</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浙江省优秀毕业生</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b="1" dirty="0">
                  <a:latin typeface="微软雅黑" panose="020B0503020204020204" pitchFamily="34" charset="-122"/>
                  <a:ea typeface="微软雅黑" panose="020B0503020204020204" pitchFamily="34" charset="-122"/>
                </a:rPr>
                <a:t>研究方向</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智慧交通、人因研究</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b="1" dirty="0">
                  <a:latin typeface="微软雅黑" panose="020B0503020204020204" pitchFamily="34" charset="-122"/>
                  <a:ea typeface="微软雅黑" panose="020B0503020204020204" pitchFamily="34" charset="-122"/>
                </a:rPr>
                <a:t>主要工作</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项目解决方案设计</a:t>
              </a:r>
              <a:r>
                <a:rPr lang="en-US" sz="1400" dirty="0">
                  <a:latin typeface="微软雅黑" panose="020B0503020204020204" pitchFamily="34" charset="-122"/>
                  <a:ea typeface="微软雅黑" panose="020B0503020204020204" pitchFamily="34" charset="-122"/>
                </a:rPr>
                <a:t> </a:t>
              </a:r>
            </a:p>
            <a:p>
              <a:pPr lvl="0">
                <a:buNone/>
              </a:pPr>
              <a:endParaRPr lang="en-US" b="1" dirty="0">
                <a:latin typeface="微软雅黑" panose="020B0503020204020204" pitchFamily="34" charset="-122"/>
                <a:ea typeface="微软雅黑" panose="020B0503020204020204" pitchFamily="34" charset="-122"/>
              </a:endParaRPr>
            </a:p>
          </p:txBody>
        </p:sp>
      </p:grpSp>
    </p:spTree>
    <p:extLst>
      <p:ext uri="{BB962C8B-B14F-4D97-AF65-F5344CB8AC3E}">
        <p14:creationId xmlns:p14="http://schemas.microsoft.com/office/powerpoint/2010/main" val="4215095086"/>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A816375-9983-4408-B5A2-07DD19E09D17}"/>
              </a:ext>
            </a:extLst>
          </p:cNvPr>
          <p:cNvSpPr>
            <a:spLocks noGrp="1"/>
          </p:cNvSpPr>
          <p:nvPr>
            <p:ph type="title"/>
          </p:nvPr>
        </p:nvSpPr>
        <p:spPr/>
        <p:txBody>
          <a:bodyPr/>
          <a:lstStyle/>
          <a:p>
            <a:r>
              <a:rPr lang="zh-CN" altLang="en-US" sz="2400" dirty="0"/>
              <a:t>星之队团队介绍</a:t>
            </a:r>
          </a:p>
        </p:txBody>
      </p:sp>
      <p:sp>
        <p:nvSpPr>
          <p:cNvPr id="3" name="副标题 2">
            <a:extLst>
              <a:ext uri="{FF2B5EF4-FFF2-40B4-BE49-F238E27FC236}">
                <a16:creationId xmlns:a16="http://schemas.microsoft.com/office/drawing/2014/main" id="{D7551A20-9AA7-4516-A40A-EF8DEC3356E8}"/>
              </a:ext>
            </a:extLst>
          </p:cNvPr>
          <p:cNvSpPr>
            <a:spLocks noGrp="1"/>
          </p:cNvSpPr>
          <p:nvPr>
            <p:ph type="subTitle" idx="1"/>
          </p:nvPr>
        </p:nvSpPr>
        <p:spPr/>
        <p:txBody>
          <a:bodyPr/>
          <a:lstStyle/>
          <a:p>
            <a:r>
              <a:rPr lang="en-US" altLang="zh-CN" dirty="0"/>
              <a:t>Star </a:t>
            </a:r>
            <a:r>
              <a:rPr lang="en-US" altLang="zh-CN" dirty="0" err="1"/>
              <a:t>Star</a:t>
            </a:r>
            <a:r>
              <a:rPr lang="en-US" altLang="zh-CN" dirty="0"/>
              <a:t> </a:t>
            </a:r>
            <a:r>
              <a:rPr lang="en-US" altLang="zh-CN" dirty="0" err="1"/>
              <a:t>Star</a:t>
            </a:r>
            <a:r>
              <a:rPr lang="en-US" altLang="zh-CN" dirty="0"/>
              <a:t> </a:t>
            </a:r>
            <a:r>
              <a:rPr lang="en-US" altLang="zh-CN" dirty="0" err="1"/>
              <a:t>Star</a:t>
            </a:r>
            <a:r>
              <a:rPr lang="en-US" altLang="zh-CN" dirty="0"/>
              <a:t> </a:t>
            </a:r>
            <a:r>
              <a:rPr lang="en-US" altLang="zh-CN" dirty="0" err="1"/>
              <a:t>Star</a:t>
            </a:r>
            <a:endParaRPr lang="zh-CN" altLang="en-US" dirty="0"/>
          </a:p>
        </p:txBody>
      </p:sp>
      <p:sp>
        <p:nvSpPr>
          <p:cNvPr id="6" name="矩形 5">
            <a:extLst>
              <a:ext uri="{FF2B5EF4-FFF2-40B4-BE49-F238E27FC236}">
                <a16:creationId xmlns:a16="http://schemas.microsoft.com/office/drawing/2014/main" id="{F5EC2D2A-6F74-4683-A8EB-1EA35C225234}"/>
              </a:ext>
            </a:extLst>
          </p:cNvPr>
          <p:cNvSpPr/>
          <p:nvPr/>
        </p:nvSpPr>
        <p:spPr>
          <a:xfrm>
            <a:off x="1958330" y="6061312"/>
            <a:ext cx="8275339" cy="369332"/>
          </a:xfrm>
          <a:prstGeom prst="rect">
            <a:avLst/>
          </a:prstGeom>
        </p:spPr>
        <p:txBody>
          <a:bodyPr wrap="square">
            <a:spAutoFit/>
          </a:bodyPr>
          <a:lstStyle/>
          <a:p>
            <a:pPr>
              <a:spcBef>
                <a:spcPts val="300"/>
              </a:spcBef>
              <a:spcAft>
                <a:spcPts val="300"/>
              </a:spcAft>
              <a:buFont typeface="Segoe UI" panose="020B0502040204020203" pitchFamily="34" charset="0"/>
              <a:buChar char="​"/>
            </a:pPr>
            <a:r>
              <a:rPr lang="zh-CN" altLang="en-US" b="1" dirty="0">
                <a:solidFill>
                  <a:srgbClr val="FF6A00"/>
                </a:solidFill>
                <a:cs typeface="Arial" panose="020B0604020202020204" pitchFamily="34" charset="0"/>
              </a:rPr>
              <a:t>感谢浙江大学宋春跃教授的悉心指导；感谢阿里云在技术和资源方面提供的支持</a:t>
            </a:r>
            <a:endParaRPr lang="en-US" altLang="zh-CN" b="1" dirty="0">
              <a:solidFill>
                <a:srgbClr val="FF6A00"/>
              </a:solidFill>
              <a:cs typeface="Arial" panose="020B0604020202020204" pitchFamily="34" charset="0"/>
            </a:endParaRPr>
          </a:p>
        </p:txBody>
      </p:sp>
      <p:sp>
        <p:nvSpPr>
          <p:cNvPr id="8" name="矩形 7">
            <a:extLst>
              <a:ext uri="{FF2B5EF4-FFF2-40B4-BE49-F238E27FC236}">
                <a16:creationId xmlns:a16="http://schemas.microsoft.com/office/drawing/2014/main" id="{F408753B-FDEC-4316-BB64-817CCED30543}"/>
              </a:ext>
            </a:extLst>
          </p:cNvPr>
          <p:cNvSpPr/>
          <p:nvPr/>
        </p:nvSpPr>
        <p:spPr>
          <a:xfrm>
            <a:off x="554736" y="1406750"/>
            <a:ext cx="11082528" cy="338554"/>
          </a:xfrm>
          <a:prstGeom prst="rect">
            <a:avLst/>
          </a:prstGeom>
        </p:spPr>
        <p:txBody>
          <a:bodyPr wrap="square">
            <a:spAutoFit/>
          </a:bodyPr>
          <a:lstStyle/>
          <a:p>
            <a:pPr>
              <a:spcBef>
                <a:spcPts val="300"/>
              </a:spcBef>
              <a:spcAft>
                <a:spcPts val="300"/>
              </a:spcAft>
              <a:buFont typeface="Segoe UI" panose="020B0502040204020203" pitchFamily="34" charset="0"/>
              <a:buChar char="​"/>
            </a:pPr>
            <a:r>
              <a:rPr lang="zh-CN" altLang="en-US" sz="1600" b="1" dirty="0">
                <a:solidFill>
                  <a:srgbClr val="FF6A00"/>
                </a:solidFill>
                <a:cs typeface="Arial" panose="020B0604020202020204" pitchFamily="34" charset="0"/>
              </a:rPr>
              <a:t>团队设计理念：</a:t>
            </a:r>
            <a:r>
              <a:rPr lang="zh-CN" altLang="en-US" sz="1600" dirty="0">
                <a:cs typeface="Arial" panose="020B0604020202020204" pitchFamily="34" charset="0"/>
              </a:rPr>
              <a:t>设计算法解决阿里云服务调度业务问题，使用算法促进业务的提升和专家的成长，注重人性化的关怀。</a:t>
            </a:r>
            <a:endParaRPr lang="en-US" altLang="zh-CN" sz="1600" dirty="0">
              <a:cs typeface="Arial" panose="020B0604020202020204" pitchFamily="34" charset="0"/>
            </a:endParaRPr>
          </a:p>
        </p:txBody>
      </p:sp>
      <p:grpSp>
        <p:nvGrpSpPr>
          <p:cNvPr id="9" name="组合 8">
            <a:extLst>
              <a:ext uri="{FF2B5EF4-FFF2-40B4-BE49-F238E27FC236}">
                <a16:creationId xmlns:a16="http://schemas.microsoft.com/office/drawing/2014/main" id="{E6441E7D-CEB7-415F-9E43-4265AC3457C7}"/>
              </a:ext>
            </a:extLst>
          </p:cNvPr>
          <p:cNvGrpSpPr/>
          <p:nvPr/>
        </p:nvGrpSpPr>
        <p:grpSpPr>
          <a:xfrm>
            <a:off x="2250906" y="1745304"/>
            <a:ext cx="3472909" cy="4140971"/>
            <a:chOff x="2375193" y="1699151"/>
            <a:chExt cx="3472909" cy="4140971"/>
          </a:xfrm>
        </p:grpSpPr>
        <p:grpSp>
          <p:nvGrpSpPr>
            <p:cNvPr id="20" name="Group 5">
              <a:extLst>
                <a:ext uri="{FF2B5EF4-FFF2-40B4-BE49-F238E27FC236}">
                  <a16:creationId xmlns:a16="http://schemas.microsoft.com/office/drawing/2014/main" id="{1C11A3AD-9F41-4893-9CAF-3645E5BD497C}"/>
                </a:ext>
              </a:extLst>
            </p:cNvPr>
            <p:cNvGrpSpPr/>
            <p:nvPr/>
          </p:nvGrpSpPr>
          <p:grpSpPr>
            <a:xfrm>
              <a:off x="2375193" y="3507587"/>
              <a:ext cx="3472909" cy="2332535"/>
              <a:chOff x="2935496" y="2172548"/>
              <a:chExt cx="3472909" cy="4605180"/>
            </a:xfrm>
          </p:grpSpPr>
          <p:sp>
            <p:nvSpPr>
              <p:cNvPr id="21" name="TextBox 23">
                <a:extLst>
                  <a:ext uri="{FF2B5EF4-FFF2-40B4-BE49-F238E27FC236}">
                    <a16:creationId xmlns:a16="http://schemas.microsoft.com/office/drawing/2014/main" id="{ADE30AE5-3E2C-4430-8353-FE74A20E106C}"/>
                  </a:ext>
                </a:extLst>
              </p:cNvPr>
              <p:cNvSpPr txBox="1"/>
              <p:nvPr/>
            </p:nvSpPr>
            <p:spPr>
              <a:xfrm>
                <a:off x="2942829" y="2172548"/>
                <a:ext cx="3465576" cy="55734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2000" dirty="0">
                    <a:solidFill>
                      <a:schemeClr val="accent3"/>
                    </a:solidFill>
                    <a:latin typeface="微软雅黑" panose="020B0503020204020204" pitchFamily="34" charset="-122"/>
                    <a:ea typeface="微软雅黑" panose="020B0503020204020204" pitchFamily="34" charset="-122"/>
                  </a:rPr>
                  <a:t>陈雨薇</a:t>
                </a:r>
                <a:endParaRPr lang="en-US" sz="2000" dirty="0">
                  <a:solidFill>
                    <a:schemeClr val="accent3"/>
                  </a:solidFill>
                  <a:latin typeface="微软雅黑" panose="020B0503020204020204" pitchFamily="34" charset="-122"/>
                  <a:ea typeface="微软雅黑" panose="020B0503020204020204" pitchFamily="34" charset="-122"/>
                </a:endParaRPr>
              </a:p>
            </p:txBody>
          </p:sp>
          <p:sp>
            <p:nvSpPr>
              <p:cNvPr id="22" name="Text Placeholder 2">
                <a:extLst>
                  <a:ext uri="{FF2B5EF4-FFF2-40B4-BE49-F238E27FC236}">
                    <a16:creationId xmlns:a16="http://schemas.microsoft.com/office/drawing/2014/main" id="{E290292A-22AD-4D99-9253-DC259BF2DE91}"/>
                  </a:ext>
                </a:extLst>
              </p:cNvPr>
              <p:cNvSpPr txBox="1">
                <a:spLocks/>
              </p:cNvSpPr>
              <p:nvPr/>
            </p:nvSpPr>
            <p:spPr>
              <a:xfrm>
                <a:off x="2935496" y="2868078"/>
                <a:ext cx="3465576" cy="3909650"/>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zh-CN" altLang="en-US" sz="1400" b="1" dirty="0">
                    <a:latin typeface="微软雅黑" panose="020B0503020204020204" pitchFamily="34" charset="-122"/>
                    <a:ea typeface="微软雅黑" panose="020B0503020204020204" pitchFamily="34" charset="-122"/>
                  </a:rPr>
                  <a:t>背景介绍</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浙江大学控制科学与工程学院硕士研究生</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b="1" dirty="0">
                    <a:latin typeface="微软雅黑" panose="020B0503020204020204" pitchFamily="34" charset="-122"/>
                    <a:ea typeface="微软雅黑" panose="020B0503020204020204" pitchFamily="34" charset="-122"/>
                  </a:rPr>
                  <a:t>研究方向</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工业大数据</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b="1" dirty="0">
                    <a:latin typeface="微软雅黑" panose="020B0503020204020204" pitchFamily="34" charset="-122"/>
                    <a:ea typeface="微软雅黑" panose="020B0503020204020204" pitchFamily="34" charset="-122"/>
                  </a:rPr>
                  <a:t>主要工作</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数据预处理分析、算法调优</a:t>
                </a:r>
                <a:endParaRPr lang="en-US" b="1" dirty="0">
                  <a:latin typeface="微软雅黑" panose="020B0503020204020204" pitchFamily="34" charset="-122"/>
                  <a:ea typeface="微软雅黑" panose="020B0503020204020204" pitchFamily="34" charset="-122"/>
                </a:endParaRPr>
              </a:p>
            </p:txBody>
          </p:sp>
        </p:grpSp>
        <p:pic>
          <p:nvPicPr>
            <p:cNvPr id="7" name="图片 6">
              <a:extLst>
                <a:ext uri="{FF2B5EF4-FFF2-40B4-BE49-F238E27FC236}">
                  <a16:creationId xmlns:a16="http://schemas.microsoft.com/office/drawing/2014/main" id="{AFE35DB4-6D15-465A-8FAE-13CAF12CEB63}"/>
                </a:ext>
              </a:extLst>
            </p:cNvPr>
            <p:cNvPicPr>
              <a:picLocks noChangeAspect="1"/>
            </p:cNvPicPr>
            <p:nvPr/>
          </p:nvPicPr>
          <p:blipFill>
            <a:blip r:embed="rId2"/>
            <a:stretch>
              <a:fillRect/>
            </a:stretch>
          </p:blipFill>
          <p:spPr>
            <a:xfrm>
              <a:off x="3503522" y="1699151"/>
              <a:ext cx="1216252" cy="1621669"/>
            </a:xfrm>
            <a:prstGeom prst="ellipse">
              <a:avLst/>
            </a:prstGeom>
            <a:ln>
              <a:noFill/>
            </a:ln>
            <a:effectLst>
              <a:softEdge rad="112500"/>
            </a:effectLst>
          </p:spPr>
        </p:pic>
      </p:grpSp>
      <p:grpSp>
        <p:nvGrpSpPr>
          <p:cNvPr id="23" name="Group 5">
            <a:extLst>
              <a:ext uri="{FF2B5EF4-FFF2-40B4-BE49-F238E27FC236}">
                <a16:creationId xmlns:a16="http://schemas.microsoft.com/office/drawing/2014/main" id="{8EA4D08C-0384-43A2-B73F-89C28E294B26}"/>
              </a:ext>
            </a:extLst>
          </p:cNvPr>
          <p:cNvGrpSpPr/>
          <p:nvPr/>
        </p:nvGrpSpPr>
        <p:grpSpPr>
          <a:xfrm>
            <a:off x="6095999" y="3553740"/>
            <a:ext cx="3472909" cy="2332535"/>
            <a:chOff x="2935496" y="2172548"/>
            <a:chExt cx="3472909" cy="4605180"/>
          </a:xfrm>
        </p:grpSpPr>
        <p:sp>
          <p:nvSpPr>
            <p:cNvPr id="24" name="TextBox 23">
              <a:extLst>
                <a:ext uri="{FF2B5EF4-FFF2-40B4-BE49-F238E27FC236}">
                  <a16:creationId xmlns:a16="http://schemas.microsoft.com/office/drawing/2014/main" id="{58DD5A0A-BBF3-4792-A9B9-0330FB3F5D2B}"/>
                </a:ext>
              </a:extLst>
            </p:cNvPr>
            <p:cNvSpPr txBox="1"/>
            <p:nvPr/>
          </p:nvSpPr>
          <p:spPr>
            <a:xfrm>
              <a:off x="2942829" y="2172548"/>
              <a:ext cx="3465576" cy="557348"/>
            </a:xfrm>
            <a:prstGeom prst="rect">
              <a:avLst/>
            </a:prstGeom>
          </p:spPr>
          <p:txBody>
            <a:bodyPr lIns="0" tIns="0" rIns="0" bIns="0" anchor="b" anchorCtr="0"/>
            <a:lstStyle>
              <a:defPPr>
                <a:defRPr lang="en-US"/>
              </a:defPPr>
              <a:lvl1pPr indent="0">
                <a:lnSpc>
                  <a:spcPct val="100000"/>
                </a:lnSpc>
                <a:spcBef>
                  <a:spcPts val="300"/>
                </a:spcBef>
                <a:spcAft>
                  <a:spcPts val="300"/>
                </a:spcAft>
                <a:buFont typeface="Segoe UI" panose="020B0502040204020203" pitchFamily="34" charset="0"/>
                <a:buChar char="​"/>
                <a:defRPr b="1">
                  <a:cs typeface="Arial" panose="020B0604020202020204" pitchFamily="34" charset="0"/>
                </a:defRPr>
              </a:lvl1pPr>
              <a:lvl2pPr marL="228600"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lgn="ctr"/>
              <a:r>
                <a:rPr lang="zh-CN" altLang="en-US" sz="2000" dirty="0">
                  <a:solidFill>
                    <a:schemeClr val="accent3"/>
                  </a:solidFill>
                  <a:latin typeface="微软雅黑" panose="020B0503020204020204" pitchFamily="34" charset="-122"/>
                  <a:ea typeface="微软雅黑" panose="020B0503020204020204" pitchFamily="34" charset="-122"/>
                </a:rPr>
                <a:t>翟瑞锟</a:t>
              </a:r>
              <a:endParaRPr lang="en-US" sz="2000" dirty="0">
                <a:solidFill>
                  <a:schemeClr val="accent3"/>
                </a:solidFill>
                <a:latin typeface="微软雅黑" panose="020B0503020204020204" pitchFamily="34" charset="-122"/>
                <a:ea typeface="微软雅黑" panose="020B0503020204020204" pitchFamily="34" charset="-122"/>
              </a:endParaRPr>
            </a:p>
          </p:txBody>
        </p:sp>
        <p:sp>
          <p:nvSpPr>
            <p:cNvPr id="25" name="Text Placeholder 2">
              <a:extLst>
                <a:ext uri="{FF2B5EF4-FFF2-40B4-BE49-F238E27FC236}">
                  <a16:creationId xmlns:a16="http://schemas.microsoft.com/office/drawing/2014/main" id="{5F8B53AE-8BB5-4385-BCC0-EA231D172858}"/>
                </a:ext>
              </a:extLst>
            </p:cNvPr>
            <p:cNvSpPr txBox="1">
              <a:spLocks/>
            </p:cNvSpPr>
            <p:nvPr/>
          </p:nvSpPr>
          <p:spPr>
            <a:xfrm>
              <a:off x="2935496" y="2868078"/>
              <a:ext cx="3465576" cy="3909650"/>
            </a:xfrm>
            <a:prstGeom prst="rect">
              <a:avLst/>
            </a:prstGeom>
          </p:spPr>
          <p:txBody>
            <a:bodyPr lIns="0" tIns="0" rIns="0" bIns="0"/>
            <a:lstStyle>
              <a:lvl1pPr marL="0" indent="0" algn="l" defTabSz="914400" rtl="0" eaLnBrk="1" latinLnBrk="0" hangingPunct="1">
                <a:lnSpc>
                  <a:spcPct val="100000"/>
                </a:lnSpc>
                <a:spcBef>
                  <a:spcPts val="300"/>
                </a:spcBef>
                <a:spcAft>
                  <a:spcPts val="300"/>
                </a:spcAft>
                <a:buFont typeface="Segoe UI" panose="020B0502040204020203" pitchFamily="34" charset="0"/>
                <a:buChar char="​"/>
                <a:defRPr sz="1600" kern="1200">
                  <a:solidFill>
                    <a:schemeClr val="tx1"/>
                  </a:solidFill>
                  <a:latin typeface="+mn-lt"/>
                  <a:ea typeface="+mn-ea"/>
                  <a:cs typeface="Arial" panose="020B0604020202020204" pitchFamily="34" charset="0"/>
                </a:defRPr>
              </a:lvl1pPr>
              <a:lvl2pPr marL="228600" indent="-225425" algn="l" defTabSz="914400" rtl="0" eaLnBrk="1" latinLnBrk="0" hangingPunct="1">
                <a:lnSpc>
                  <a:spcPct val="100000"/>
                </a:lnSpc>
                <a:spcBef>
                  <a:spcPts val="0"/>
                </a:spcBef>
                <a:spcAft>
                  <a:spcPts val="300"/>
                </a:spcAft>
                <a:buFont typeface="Wingdings" panose="05000000000000000000" pitchFamily="2" charset="2"/>
                <a:buChar char=""/>
                <a:defRPr sz="1600" kern="1200">
                  <a:solidFill>
                    <a:schemeClr val="tx1"/>
                  </a:solidFill>
                  <a:latin typeface="+mn-lt"/>
                  <a:ea typeface="+mn-ea"/>
                  <a:cs typeface="Arial" panose="020B0604020202020204" pitchFamily="34" charset="0"/>
                </a:defRPr>
              </a:lvl2pPr>
              <a:lvl3pPr marL="515938" indent="-287338"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3pPr>
              <a:lvl4pPr marL="742950" indent="-182563" algn="l" defTabSz="914400" rtl="0" eaLnBrk="1" latinLnBrk="0" hangingPunct="1">
                <a:lnSpc>
                  <a:spcPct val="100000"/>
                </a:lnSpc>
                <a:spcBef>
                  <a:spcPts val="0"/>
                </a:spcBef>
                <a:spcAft>
                  <a:spcPts val="300"/>
                </a:spcAft>
                <a:buFont typeface="Arial" panose="020B0604020202020204" pitchFamily="34" charset="0"/>
                <a:buChar char="»"/>
                <a:defRPr sz="1600" kern="1200">
                  <a:solidFill>
                    <a:schemeClr val="tx1"/>
                  </a:solidFill>
                  <a:latin typeface="+mn-lt"/>
                  <a:ea typeface="+mn-ea"/>
                  <a:cs typeface="Arial" panose="020B0604020202020204" pitchFamily="34" charset="0"/>
                </a:defRPr>
              </a:lvl4pPr>
              <a:lvl5pPr marL="914400" indent="-136525"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pPr algn="ctr"/>
              <a:r>
                <a:rPr lang="zh-CN" altLang="en-US" sz="1400" b="1" dirty="0">
                  <a:latin typeface="微软雅黑" panose="020B0503020204020204" pitchFamily="34" charset="-122"/>
                  <a:ea typeface="微软雅黑" panose="020B0503020204020204" pitchFamily="34" charset="-122"/>
                </a:rPr>
                <a:t>背景介绍</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浙江大学控制科学与工程学院博士研究生</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浙江省优秀本科毕业生</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b="1" dirty="0">
                  <a:latin typeface="微软雅黑" panose="020B0503020204020204" pitchFamily="34" charset="-122"/>
                  <a:ea typeface="微软雅黑" panose="020B0503020204020204" pitchFamily="34" charset="-122"/>
                </a:rPr>
                <a:t>研究方向</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工业大数据  故障诊断</a:t>
              </a:r>
              <a:endParaRPr lang="en-US" altLang="zh-CN" sz="1400" dirty="0">
                <a:latin typeface="微软雅黑" panose="020B0503020204020204" pitchFamily="34" charset="-122"/>
                <a:ea typeface="微软雅黑" panose="020B0503020204020204" pitchFamily="34" charset="-122"/>
              </a:endParaRPr>
            </a:p>
            <a:p>
              <a:pPr lvl="0" algn="ctr"/>
              <a:r>
                <a:rPr lang="zh-CN" altLang="en-US" sz="1400" b="1" dirty="0">
                  <a:latin typeface="微软雅黑" panose="020B0503020204020204" pitchFamily="34" charset="-122"/>
                  <a:ea typeface="微软雅黑" panose="020B0503020204020204" pitchFamily="34" charset="-122"/>
                </a:rPr>
                <a:t>主要工作</a:t>
              </a:r>
              <a:endParaRPr lang="en-US" altLang="zh-CN" sz="1400" b="1" dirty="0">
                <a:latin typeface="微软雅黑" panose="020B0503020204020204" pitchFamily="34" charset="-122"/>
                <a:ea typeface="微软雅黑" panose="020B0503020204020204" pitchFamily="34" charset="-122"/>
              </a:endParaRPr>
            </a:p>
            <a:p>
              <a:pPr lvl="0" algn="ctr"/>
              <a:r>
                <a:rPr lang="zh-CN" altLang="en-US" sz="1400" dirty="0">
                  <a:latin typeface="微软雅黑" panose="020B0503020204020204" pitchFamily="34" charset="-122"/>
                  <a:ea typeface="微软雅黑" panose="020B0503020204020204" pitchFamily="34" charset="-122"/>
                </a:rPr>
                <a:t>算法结构设计及实现</a:t>
              </a:r>
              <a:endParaRPr lang="en-US" b="1" dirty="0">
                <a:latin typeface="微软雅黑" panose="020B0503020204020204" pitchFamily="34" charset="-122"/>
                <a:ea typeface="微软雅黑" panose="020B0503020204020204" pitchFamily="34" charset="-122"/>
              </a:endParaRPr>
            </a:p>
          </p:txBody>
        </p:sp>
      </p:grpSp>
      <p:pic>
        <p:nvPicPr>
          <p:cNvPr id="19" name="图片 18">
            <a:extLst>
              <a:ext uri="{FF2B5EF4-FFF2-40B4-BE49-F238E27FC236}">
                <a16:creationId xmlns:a16="http://schemas.microsoft.com/office/drawing/2014/main" id="{70F53CD6-F73D-4F13-A2DC-0A03D6EC69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156705" y="1691497"/>
            <a:ext cx="1216252" cy="1737503"/>
          </a:xfrm>
          <a:prstGeom prst="ellipse">
            <a:avLst/>
          </a:prstGeom>
          <a:ln>
            <a:noFill/>
          </a:ln>
          <a:effectLst>
            <a:softEdge rad="112500"/>
          </a:effectLst>
        </p:spPr>
      </p:pic>
    </p:spTree>
    <p:extLst>
      <p:ext uri="{BB962C8B-B14F-4D97-AF65-F5344CB8AC3E}">
        <p14:creationId xmlns:p14="http://schemas.microsoft.com/office/powerpoint/2010/main" val="282563137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副标题 3">
            <a:extLst>
              <a:ext uri="{FF2B5EF4-FFF2-40B4-BE49-F238E27FC236}">
                <a16:creationId xmlns:a16="http://schemas.microsoft.com/office/drawing/2014/main" id="{F89EA4CF-29A6-4F3D-A0AB-82F86A6F409F}"/>
              </a:ext>
            </a:extLst>
          </p:cNvPr>
          <p:cNvSpPr>
            <a:spLocks noGrp="1"/>
          </p:cNvSpPr>
          <p:nvPr>
            <p:ph type="subTitle" idx="1"/>
          </p:nvPr>
        </p:nvSpPr>
        <p:spPr/>
        <p:txBody>
          <a:bodyPr/>
          <a:lstStyle/>
          <a:p>
            <a:r>
              <a:rPr lang="zh-CN" altLang="en-US" dirty="0"/>
              <a:t>星之队</a:t>
            </a:r>
          </a:p>
        </p:txBody>
      </p:sp>
      <p:sp>
        <p:nvSpPr>
          <p:cNvPr id="5" name="标题 4">
            <a:extLst>
              <a:ext uri="{FF2B5EF4-FFF2-40B4-BE49-F238E27FC236}">
                <a16:creationId xmlns:a16="http://schemas.microsoft.com/office/drawing/2014/main" id="{E2DC10B7-8886-43A1-ADC8-D2A894B4ADD3}"/>
              </a:ext>
            </a:extLst>
          </p:cNvPr>
          <p:cNvSpPr>
            <a:spLocks noGrp="1"/>
          </p:cNvSpPr>
          <p:nvPr>
            <p:ph type="title"/>
          </p:nvPr>
        </p:nvSpPr>
        <p:spPr/>
        <p:txBody>
          <a:bodyPr/>
          <a:lstStyle/>
          <a:p>
            <a:r>
              <a:rPr lang="zh-CN" altLang="en-US" dirty="0"/>
              <a:t>谢谢大家！</a:t>
            </a:r>
            <a:br>
              <a:rPr lang="en-US" altLang="zh-CN" dirty="0"/>
            </a:br>
            <a:r>
              <a:rPr lang="zh-CN" altLang="en-US" dirty="0"/>
              <a:t>希望大家批评指正！</a:t>
            </a:r>
          </a:p>
        </p:txBody>
      </p:sp>
      <p:pic>
        <p:nvPicPr>
          <p:cNvPr id="6" name="图片 5">
            <a:extLst>
              <a:ext uri="{FF2B5EF4-FFF2-40B4-BE49-F238E27FC236}">
                <a16:creationId xmlns:a16="http://schemas.microsoft.com/office/drawing/2014/main" id="{12353ED1-FEE9-40F7-AFEB-2EF0EBC31E1E}"/>
              </a:ext>
            </a:extLst>
          </p:cNvPr>
          <p:cNvPicPr>
            <a:picLocks noChangeAspect="1"/>
          </p:cNvPicPr>
          <p:nvPr/>
        </p:nvPicPr>
        <p:blipFill>
          <a:blip r:embed="rId3">
            <a:clrChange>
              <a:clrFrom>
                <a:srgbClr val="FFFFFF"/>
              </a:clrFrom>
              <a:clrTo>
                <a:srgbClr val="FFFFFF">
                  <a:alpha val="0"/>
                </a:srgbClr>
              </a:clrTo>
            </a:clrChange>
          </a:blip>
          <a:stretch>
            <a:fillRect/>
          </a:stretch>
        </p:blipFill>
        <p:spPr>
          <a:xfrm>
            <a:off x="6238043" y="519113"/>
            <a:ext cx="5819774" cy="5819774"/>
          </a:xfrm>
          <a:prstGeom prst="rect">
            <a:avLst/>
          </a:prstGeom>
        </p:spPr>
      </p:pic>
      <p:sp>
        <p:nvSpPr>
          <p:cNvPr id="11" name="文本占位符 2">
            <a:extLst>
              <a:ext uri="{FF2B5EF4-FFF2-40B4-BE49-F238E27FC236}">
                <a16:creationId xmlns:a16="http://schemas.microsoft.com/office/drawing/2014/main" id="{10091309-C361-47B1-B223-D3C7260F3CA6}"/>
              </a:ext>
            </a:extLst>
          </p:cNvPr>
          <p:cNvSpPr txBox="1">
            <a:spLocks/>
          </p:cNvSpPr>
          <p:nvPr/>
        </p:nvSpPr>
        <p:spPr>
          <a:xfrm>
            <a:off x="551942" y="5236756"/>
            <a:ext cx="6016752" cy="215444"/>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en-US" altLang="zh-CN"/>
              <a:t>2020.11</a:t>
            </a:r>
            <a:endParaRPr lang="zh-CN" altLang="en-US" dirty="0"/>
          </a:p>
        </p:txBody>
      </p:sp>
      <p:sp>
        <p:nvSpPr>
          <p:cNvPr id="12" name="文本占位符 2">
            <a:extLst>
              <a:ext uri="{FF2B5EF4-FFF2-40B4-BE49-F238E27FC236}">
                <a16:creationId xmlns:a16="http://schemas.microsoft.com/office/drawing/2014/main" id="{26D72768-6A92-4360-9F17-11E301F2B0BD}"/>
              </a:ext>
            </a:extLst>
          </p:cNvPr>
          <p:cNvSpPr txBox="1">
            <a:spLocks/>
          </p:cNvSpPr>
          <p:nvPr/>
        </p:nvSpPr>
        <p:spPr>
          <a:xfrm>
            <a:off x="551942" y="4565513"/>
            <a:ext cx="6016752" cy="521392"/>
          </a:xfrm>
          <a:prstGeom prst="rect">
            <a:avLst/>
          </a:prstGeom>
        </p:spPr>
        <p:txBody>
          <a:bodyPr vert="horz" wrap="square" lIns="0" tIns="0" rIns="0" bIns="0" rtlCol="0">
            <a:noAutofit/>
          </a:bodyPr>
          <a:lstStyle>
            <a:lvl1pPr marL="0" indent="0" algn="l" defTabSz="914400" rtl="0" eaLnBrk="1" latinLnBrk="0" hangingPunct="1">
              <a:lnSpc>
                <a:spcPct val="100000"/>
              </a:lnSpc>
              <a:spcBef>
                <a:spcPts val="300"/>
              </a:spcBef>
              <a:spcAft>
                <a:spcPts val="300"/>
              </a:spcAft>
              <a:buFont typeface="Segoe UI" panose="020B0502040204020203" pitchFamily="34" charset="0"/>
              <a:buNone/>
              <a:defRPr sz="1400" kern="1200">
                <a:solidFill>
                  <a:schemeClr val="tx1"/>
                </a:solidFill>
                <a:latin typeface="+mn-lt"/>
                <a:ea typeface="+mn-ea"/>
                <a:cs typeface="Arial" panose="020B0604020202020204" pitchFamily="34" charset="0"/>
              </a:defRPr>
            </a:lvl1pPr>
            <a:lvl2pPr marL="115888" indent="0" algn="l" defTabSz="914400" rtl="0" eaLnBrk="1" latinLnBrk="0" hangingPunct="1">
              <a:lnSpc>
                <a:spcPct val="100000"/>
              </a:lnSpc>
              <a:spcBef>
                <a:spcPts val="0"/>
              </a:spcBef>
              <a:spcAft>
                <a:spcPts val="300"/>
              </a:spcAft>
              <a:buFont typeface="Wingdings" panose="05000000000000000000" pitchFamily="2" charset="2"/>
              <a:buNone/>
              <a:defRPr sz="1600" kern="1200">
                <a:solidFill>
                  <a:schemeClr val="bg1"/>
                </a:solidFill>
                <a:latin typeface="+mn-lt"/>
                <a:ea typeface="+mn-ea"/>
                <a:cs typeface="Arial" panose="020B0604020202020204" pitchFamily="34" charset="0"/>
              </a:defRPr>
            </a:lvl2pPr>
            <a:lvl3pPr marL="466344"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3pPr>
            <a:lvl4pPr marL="813816" indent="0" algn="l" defTabSz="914400" rtl="0" eaLnBrk="1" latinLnBrk="0" hangingPunct="1">
              <a:lnSpc>
                <a:spcPct val="100000"/>
              </a:lnSpc>
              <a:spcBef>
                <a:spcPts val="0"/>
              </a:spcBef>
              <a:spcAft>
                <a:spcPts val="300"/>
              </a:spcAft>
              <a:buFont typeface="Arial" panose="020B0604020202020204" pitchFamily="34" charset="0"/>
              <a:buNone/>
              <a:defRPr sz="1600" kern="1200">
                <a:solidFill>
                  <a:schemeClr val="bg1"/>
                </a:solidFill>
                <a:latin typeface="+mn-lt"/>
                <a:ea typeface="+mn-ea"/>
                <a:cs typeface="Arial" panose="020B0604020202020204" pitchFamily="34" charset="0"/>
              </a:defRPr>
            </a:lvl4pPr>
            <a:lvl5pPr marL="1161288" indent="0" algn="l" defTabSz="914400" rtl="0" eaLnBrk="1" latinLnBrk="0" hangingPunct="1">
              <a:lnSpc>
                <a:spcPct val="100000"/>
              </a:lnSpc>
              <a:spcBef>
                <a:spcPts val="0"/>
              </a:spcBef>
              <a:spcAft>
                <a:spcPts val="300"/>
              </a:spcAft>
              <a:buSzPct val="100000"/>
              <a:buFont typeface="Arial" panose="020B0604020202020204" pitchFamily="34" charset="0"/>
              <a:buNone/>
              <a:defRPr sz="1600" kern="1200">
                <a:solidFill>
                  <a:schemeClr val="bg1"/>
                </a:solidFill>
                <a:latin typeface="+mn-lt"/>
                <a:ea typeface="+mn-ea"/>
                <a:cs typeface="Arial" panose="020B0604020202020204" pitchFamily="34" charset="0"/>
              </a:defRPr>
            </a:lvl5pPr>
            <a:lvl6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6pPr>
            <a:lvl7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7pPr>
            <a:lvl8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8pPr>
            <a:lvl9pPr marL="1085850" indent="-171450" algn="l" defTabSz="914400" rtl="0" eaLnBrk="1" latinLnBrk="0" hangingPunct="1">
              <a:lnSpc>
                <a:spcPct val="100000"/>
              </a:lnSpc>
              <a:spcBef>
                <a:spcPts val="0"/>
              </a:spcBef>
              <a:spcAft>
                <a:spcPts val="300"/>
              </a:spcAft>
              <a:buSzPct val="100000"/>
              <a:buFont typeface="Arial" panose="020B0604020202020204" pitchFamily="34" charset="0"/>
              <a:buChar char="▫"/>
              <a:defRPr sz="1600" kern="1200">
                <a:solidFill>
                  <a:schemeClr val="tx1"/>
                </a:solidFill>
                <a:latin typeface="+mn-lt"/>
                <a:ea typeface="+mn-ea"/>
                <a:cs typeface="Arial" panose="020B0604020202020204" pitchFamily="34" charset="0"/>
              </a:defRPr>
            </a:lvl9pPr>
          </a:lstStyle>
          <a:p>
            <a:r>
              <a:rPr lang="zh-CN" altLang="en-US" dirty="0"/>
              <a:t>队员：罗煦阳、翟瑞锟、陈雨薇、张树信、马皓月</a:t>
            </a:r>
            <a:endParaRPr lang="en-US" altLang="zh-CN" dirty="0"/>
          </a:p>
          <a:p>
            <a:r>
              <a:rPr lang="zh-CN" altLang="en-US" dirty="0"/>
              <a:t>指导老师：浙江大学 宋春跃教授</a:t>
            </a:r>
          </a:p>
        </p:txBody>
      </p:sp>
      <p:pic>
        <p:nvPicPr>
          <p:cNvPr id="2" name="图片 1">
            <a:extLst>
              <a:ext uri="{FF2B5EF4-FFF2-40B4-BE49-F238E27FC236}">
                <a16:creationId xmlns:a16="http://schemas.microsoft.com/office/drawing/2014/main" id="{E0DE4378-C674-441C-979D-3336D92DE85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240907" y="915128"/>
            <a:ext cx="1087476" cy="246221"/>
          </a:xfrm>
          <a:prstGeom prst="rect">
            <a:avLst/>
          </a:prstGeom>
        </p:spPr>
      </p:pic>
    </p:spTree>
    <p:extLst>
      <p:ext uri="{BB962C8B-B14F-4D97-AF65-F5344CB8AC3E}">
        <p14:creationId xmlns:p14="http://schemas.microsoft.com/office/powerpoint/2010/main" val="384684450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3AD4253-6717-44FA-931A-599FD81F58AD}"/>
              </a:ext>
            </a:extLst>
          </p:cNvPr>
          <p:cNvSpPr>
            <a:spLocks noGrp="1"/>
          </p:cNvSpPr>
          <p:nvPr>
            <p:ph type="title"/>
          </p:nvPr>
        </p:nvSpPr>
        <p:spPr/>
        <p:txBody>
          <a:bodyPr/>
          <a:lstStyle/>
          <a:p>
            <a:r>
              <a:rPr lang="zh-CN" altLang="en-US" sz="2400" dirty="0"/>
              <a:t>阿里云技术服务流程</a:t>
            </a:r>
          </a:p>
        </p:txBody>
      </p:sp>
      <p:sp>
        <p:nvSpPr>
          <p:cNvPr id="3" name="副标题 2">
            <a:extLst>
              <a:ext uri="{FF2B5EF4-FFF2-40B4-BE49-F238E27FC236}">
                <a16:creationId xmlns:a16="http://schemas.microsoft.com/office/drawing/2014/main" id="{00566717-A247-453F-801B-768048928234}"/>
              </a:ext>
            </a:extLst>
          </p:cNvPr>
          <p:cNvSpPr>
            <a:spLocks noGrp="1"/>
          </p:cNvSpPr>
          <p:nvPr>
            <p:ph type="subTitle" idx="1"/>
          </p:nvPr>
        </p:nvSpPr>
        <p:spPr/>
        <p:txBody>
          <a:bodyPr/>
          <a:lstStyle/>
          <a:p>
            <a:r>
              <a:rPr lang="zh-CN" altLang="en-US" dirty="0"/>
              <a:t>售后服务流程</a:t>
            </a:r>
          </a:p>
        </p:txBody>
      </p:sp>
      <p:sp>
        <p:nvSpPr>
          <p:cNvPr id="23" name="TextBox 102">
            <a:extLst>
              <a:ext uri="{FF2B5EF4-FFF2-40B4-BE49-F238E27FC236}">
                <a16:creationId xmlns:a16="http://schemas.microsoft.com/office/drawing/2014/main" id="{0025E4F4-4570-4E0F-AC77-58ABFAAE139B}"/>
              </a:ext>
            </a:extLst>
          </p:cNvPr>
          <p:cNvSpPr txBox="1">
            <a:spLocks/>
          </p:cNvSpPr>
          <p:nvPr/>
        </p:nvSpPr>
        <p:spPr>
          <a:xfrm>
            <a:off x="554736" y="1458433"/>
            <a:ext cx="2407985"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阿里云售后服务流程</a:t>
            </a:r>
            <a:endParaRPr lang="en-US" b="1" dirty="0"/>
          </a:p>
        </p:txBody>
      </p:sp>
      <p:grpSp>
        <p:nvGrpSpPr>
          <p:cNvPr id="44" name="组合 43">
            <a:extLst>
              <a:ext uri="{FF2B5EF4-FFF2-40B4-BE49-F238E27FC236}">
                <a16:creationId xmlns:a16="http://schemas.microsoft.com/office/drawing/2014/main" id="{511E061C-37D1-4232-92ED-5268D50A2FA7}"/>
              </a:ext>
            </a:extLst>
          </p:cNvPr>
          <p:cNvGrpSpPr/>
          <p:nvPr/>
        </p:nvGrpSpPr>
        <p:grpSpPr>
          <a:xfrm>
            <a:off x="552728" y="1261931"/>
            <a:ext cx="10542426" cy="2849841"/>
            <a:chOff x="554736" y="1596099"/>
            <a:chExt cx="10542426" cy="2849841"/>
          </a:xfrm>
        </p:grpSpPr>
        <p:sp>
          <p:nvSpPr>
            <p:cNvPr id="5" name="矩形 4">
              <a:extLst>
                <a:ext uri="{FF2B5EF4-FFF2-40B4-BE49-F238E27FC236}">
                  <a16:creationId xmlns:a16="http://schemas.microsoft.com/office/drawing/2014/main" id="{7C39DFAE-E3F7-4C81-A6FC-E6BC72123067}"/>
                </a:ext>
              </a:extLst>
            </p:cNvPr>
            <p:cNvSpPr/>
            <p:nvPr/>
          </p:nvSpPr>
          <p:spPr>
            <a:xfrm>
              <a:off x="554736" y="2225266"/>
              <a:ext cx="1465678" cy="592560"/>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客户发现问题</a:t>
              </a:r>
            </a:p>
          </p:txBody>
        </p:sp>
        <p:sp>
          <p:nvSpPr>
            <p:cNvPr id="7" name="矩形 6">
              <a:extLst>
                <a:ext uri="{FF2B5EF4-FFF2-40B4-BE49-F238E27FC236}">
                  <a16:creationId xmlns:a16="http://schemas.microsoft.com/office/drawing/2014/main" id="{F887CEB8-8231-48FC-BD0E-6A15DB1A34C5}"/>
                </a:ext>
              </a:extLst>
            </p:cNvPr>
            <p:cNvSpPr/>
            <p:nvPr/>
          </p:nvSpPr>
          <p:spPr>
            <a:xfrm>
              <a:off x="2487090" y="2228806"/>
              <a:ext cx="1465678" cy="589020"/>
            </a:xfrm>
            <a:prstGeom prst="rect">
              <a:avLst/>
            </a:prstGeom>
            <a:solidFill>
              <a:srgbClr val="FF7D2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选择问题所属产品</a:t>
              </a:r>
            </a:p>
          </p:txBody>
        </p:sp>
        <p:sp>
          <p:nvSpPr>
            <p:cNvPr id="9" name="矩形 8">
              <a:extLst>
                <a:ext uri="{FF2B5EF4-FFF2-40B4-BE49-F238E27FC236}">
                  <a16:creationId xmlns:a16="http://schemas.microsoft.com/office/drawing/2014/main" id="{0A0A44D7-18B6-477F-A1A6-EFC7118467A2}"/>
                </a:ext>
              </a:extLst>
            </p:cNvPr>
            <p:cNvSpPr/>
            <p:nvPr/>
          </p:nvSpPr>
          <p:spPr>
            <a:xfrm>
              <a:off x="4419444" y="2240349"/>
              <a:ext cx="1465678" cy="589020"/>
            </a:xfrm>
            <a:prstGeom prst="rect">
              <a:avLst/>
            </a:prstGeom>
            <a:solidFill>
              <a:srgbClr val="FF7D2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选择问题类型</a:t>
              </a:r>
            </a:p>
          </p:txBody>
        </p:sp>
        <p:sp>
          <p:nvSpPr>
            <p:cNvPr id="11" name="矩形 10">
              <a:extLst>
                <a:ext uri="{FF2B5EF4-FFF2-40B4-BE49-F238E27FC236}">
                  <a16:creationId xmlns:a16="http://schemas.microsoft.com/office/drawing/2014/main" id="{1543941F-645D-4277-9943-2AC2C60B5A26}"/>
                </a:ext>
              </a:extLst>
            </p:cNvPr>
            <p:cNvSpPr/>
            <p:nvPr/>
          </p:nvSpPr>
          <p:spPr>
            <a:xfrm>
              <a:off x="6399734" y="2225266"/>
              <a:ext cx="1465678" cy="689984"/>
            </a:xfrm>
            <a:prstGeom prst="rect">
              <a:avLst/>
            </a:prstGeom>
            <a:solidFill>
              <a:srgbClr val="FF7D2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推荐解决方案</a:t>
              </a:r>
            </a:p>
          </p:txBody>
        </p:sp>
        <p:sp>
          <p:nvSpPr>
            <p:cNvPr id="13" name="矩形 12">
              <a:extLst>
                <a:ext uri="{FF2B5EF4-FFF2-40B4-BE49-F238E27FC236}">
                  <a16:creationId xmlns:a16="http://schemas.microsoft.com/office/drawing/2014/main" id="{BEC99DCC-B504-4646-80E2-6D67628E3E67}"/>
                </a:ext>
              </a:extLst>
            </p:cNvPr>
            <p:cNvSpPr/>
            <p:nvPr/>
          </p:nvSpPr>
          <p:spPr>
            <a:xfrm>
              <a:off x="8505518" y="1624399"/>
              <a:ext cx="1465200" cy="691200"/>
            </a:xfrm>
            <a:prstGeom prst="rect">
              <a:avLst/>
            </a:prstGeom>
            <a:solidFill>
              <a:srgbClr val="FF7D2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智能在线</a:t>
              </a:r>
            </a:p>
          </p:txBody>
        </p:sp>
        <p:sp>
          <p:nvSpPr>
            <p:cNvPr id="15" name="矩形 14">
              <a:extLst>
                <a:ext uri="{FF2B5EF4-FFF2-40B4-BE49-F238E27FC236}">
                  <a16:creationId xmlns:a16="http://schemas.microsoft.com/office/drawing/2014/main" id="{4DEB73A9-A2AE-4909-8A01-E572EBE9915A}"/>
                </a:ext>
              </a:extLst>
            </p:cNvPr>
            <p:cNvSpPr/>
            <p:nvPr/>
          </p:nvSpPr>
          <p:spPr>
            <a:xfrm>
              <a:off x="8499776" y="2663303"/>
              <a:ext cx="1465200" cy="691200"/>
            </a:xfrm>
            <a:prstGeom prst="rect">
              <a:avLst/>
            </a:prstGeom>
            <a:solidFill>
              <a:srgbClr val="FF7D2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提交工单</a:t>
              </a:r>
            </a:p>
          </p:txBody>
        </p:sp>
        <p:sp>
          <p:nvSpPr>
            <p:cNvPr id="17" name="矩形 16">
              <a:extLst>
                <a:ext uri="{FF2B5EF4-FFF2-40B4-BE49-F238E27FC236}">
                  <a16:creationId xmlns:a16="http://schemas.microsoft.com/office/drawing/2014/main" id="{3926892E-563C-497C-9C7B-2FA497874D72}"/>
                </a:ext>
              </a:extLst>
            </p:cNvPr>
            <p:cNvSpPr/>
            <p:nvPr/>
          </p:nvSpPr>
          <p:spPr>
            <a:xfrm>
              <a:off x="10570870" y="1596099"/>
              <a:ext cx="526292" cy="2849841"/>
            </a:xfrm>
            <a:prstGeom prst="rect">
              <a:avLst/>
            </a:prstGeom>
            <a:solidFill>
              <a:srgbClr val="FF6A00"/>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客户问题解决</a:t>
              </a:r>
            </a:p>
          </p:txBody>
        </p:sp>
        <p:sp>
          <p:nvSpPr>
            <p:cNvPr id="19" name="矩形 18">
              <a:extLst>
                <a:ext uri="{FF2B5EF4-FFF2-40B4-BE49-F238E27FC236}">
                  <a16:creationId xmlns:a16="http://schemas.microsoft.com/office/drawing/2014/main" id="{086C1215-8D4A-4034-ABDB-8FA30E70E647}"/>
                </a:ext>
              </a:extLst>
            </p:cNvPr>
            <p:cNvSpPr/>
            <p:nvPr/>
          </p:nvSpPr>
          <p:spPr>
            <a:xfrm>
              <a:off x="8499776" y="3754740"/>
              <a:ext cx="1465200" cy="691200"/>
            </a:xfrm>
            <a:prstGeom prst="rect">
              <a:avLst/>
            </a:prstGeom>
            <a:solidFill>
              <a:srgbClr val="FF7D2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售后服务调度</a:t>
              </a:r>
            </a:p>
          </p:txBody>
        </p:sp>
        <p:sp>
          <p:nvSpPr>
            <p:cNvPr id="24" name="箭头: 右 23">
              <a:extLst>
                <a:ext uri="{FF2B5EF4-FFF2-40B4-BE49-F238E27FC236}">
                  <a16:creationId xmlns:a16="http://schemas.microsoft.com/office/drawing/2014/main" id="{1E632F5E-9ED0-4A75-BE1A-5F427B787CD9}"/>
                </a:ext>
              </a:extLst>
            </p:cNvPr>
            <p:cNvSpPr/>
            <p:nvPr/>
          </p:nvSpPr>
          <p:spPr>
            <a:xfrm>
              <a:off x="2228537" y="2471348"/>
              <a:ext cx="201090" cy="219036"/>
            </a:xfrm>
            <a:prstGeom prst="rightArrow">
              <a:avLst/>
            </a:prstGeom>
            <a:solidFill>
              <a:srgbClr val="FFFFFF"/>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26" name="箭头: 右 25">
              <a:extLst>
                <a:ext uri="{FF2B5EF4-FFF2-40B4-BE49-F238E27FC236}">
                  <a16:creationId xmlns:a16="http://schemas.microsoft.com/office/drawing/2014/main" id="{0C0EBE4B-9FD1-4C61-A8F1-7E1D5CCE5E21}"/>
                </a:ext>
              </a:extLst>
            </p:cNvPr>
            <p:cNvSpPr/>
            <p:nvPr/>
          </p:nvSpPr>
          <p:spPr>
            <a:xfrm>
              <a:off x="4139067" y="2471348"/>
              <a:ext cx="201090" cy="219036"/>
            </a:xfrm>
            <a:prstGeom prst="rightArrow">
              <a:avLst/>
            </a:prstGeom>
            <a:solidFill>
              <a:srgbClr val="FFFFFF"/>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28" name="箭头: 右 27">
              <a:extLst>
                <a:ext uri="{FF2B5EF4-FFF2-40B4-BE49-F238E27FC236}">
                  <a16:creationId xmlns:a16="http://schemas.microsoft.com/office/drawing/2014/main" id="{154638FA-CF6F-495C-894E-1A712D92CEDC}"/>
                </a:ext>
              </a:extLst>
            </p:cNvPr>
            <p:cNvSpPr/>
            <p:nvPr/>
          </p:nvSpPr>
          <p:spPr>
            <a:xfrm>
              <a:off x="6099323" y="2471348"/>
              <a:ext cx="201090" cy="219036"/>
            </a:xfrm>
            <a:prstGeom prst="rightArrow">
              <a:avLst/>
            </a:prstGeom>
            <a:solidFill>
              <a:srgbClr val="FFFFFF"/>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30" name="箭头: 右 29">
              <a:extLst>
                <a:ext uri="{FF2B5EF4-FFF2-40B4-BE49-F238E27FC236}">
                  <a16:creationId xmlns:a16="http://schemas.microsoft.com/office/drawing/2014/main" id="{2AC9E90E-B71E-4E03-BDD2-FC3EB4161F4D}"/>
                </a:ext>
              </a:extLst>
            </p:cNvPr>
            <p:cNvSpPr/>
            <p:nvPr/>
          </p:nvSpPr>
          <p:spPr>
            <a:xfrm rot="19489224">
              <a:off x="8034723" y="2079640"/>
              <a:ext cx="448371" cy="276049"/>
            </a:xfrm>
            <a:prstGeom prst="rightArrow">
              <a:avLst/>
            </a:prstGeom>
            <a:solidFill>
              <a:srgbClr val="FFFFFF"/>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33" name="箭头: 右 32">
              <a:extLst>
                <a:ext uri="{FF2B5EF4-FFF2-40B4-BE49-F238E27FC236}">
                  <a16:creationId xmlns:a16="http://schemas.microsoft.com/office/drawing/2014/main" id="{4B0BFD5F-E1C0-41AC-879E-6153BC1C4FDA}"/>
                </a:ext>
              </a:extLst>
            </p:cNvPr>
            <p:cNvSpPr/>
            <p:nvPr/>
          </p:nvSpPr>
          <p:spPr>
            <a:xfrm rot="1858062">
              <a:off x="8034723" y="2676547"/>
              <a:ext cx="448371" cy="276049"/>
            </a:xfrm>
            <a:prstGeom prst="rightArrow">
              <a:avLst/>
            </a:prstGeom>
            <a:solidFill>
              <a:srgbClr val="FFFFFF"/>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35" name="箭头: 右 34">
              <a:extLst>
                <a:ext uri="{FF2B5EF4-FFF2-40B4-BE49-F238E27FC236}">
                  <a16:creationId xmlns:a16="http://schemas.microsoft.com/office/drawing/2014/main" id="{546F16E6-2285-4C48-81B9-9AA724EDE883}"/>
                </a:ext>
              </a:extLst>
            </p:cNvPr>
            <p:cNvSpPr/>
            <p:nvPr/>
          </p:nvSpPr>
          <p:spPr>
            <a:xfrm rot="5400000">
              <a:off x="9133661" y="3331187"/>
              <a:ext cx="197430" cy="256524"/>
            </a:xfrm>
            <a:prstGeom prst="rightArrow">
              <a:avLst/>
            </a:prstGeom>
            <a:solidFill>
              <a:srgbClr val="FFFFFF"/>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37" name="箭头: 右 36">
              <a:extLst>
                <a:ext uri="{FF2B5EF4-FFF2-40B4-BE49-F238E27FC236}">
                  <a16:creationId xmlns:a16="http://schemas.microsoft.com/office/drawing/2014/main" id="{8755DDE4-FA12-4484-BC7B-CC8E1FB09549}"/>
                </a:ext>
              </a:extLst>
            </p:cNvPr>
            <p:cNvSpPr/>
            <p:nvPr/>
          </p:nvSpPr>
          <p:spPr>
            <a:xfrm>
              <a:off x="10236987" y="1805718"/>
              <a:ext cx="201090" cy="219036"/>
            </a:xfrm>
            <a:prstGeom prst="rightArrow">
              <a:avLst/>
            </a:prstGeom>
            <a:solidFill>
              <a:srgbClr val="FFFFFF"/>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39" name="箭头: 右 38">
              <a:extLst>
                <a:ext uri="{FF2B5EF4-FFF2-40B4-BE49-F238E27FC236}">
                  <a16:creationId xmlns:a16="http://schemas.microsoft.com/office/drawing/2014/main" id="{0842DA04-5286-4B49-A7D5-5518714FB6D9}"/>
                </a:ext>
              </a:extLst>
            </p:cNvPr>
            <p:cNvSpPr/>
            <p:nvPr/>
          </p:nvSpPr>
          <p:spPr>
            <a:xfrm>
              <a:off x="10337532" y="3918570"/>
              <a:ext cx="201090" cy="219036"/>
            </a:xfrm>
            <a:prstGeom prst="rightArrow">
              <a:avLst/>
            </a:prstGeom>
            <a:solidFill>
              <a:srgbClr val="FFFFFF"/>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grpSp>
      <p:sp>
        <p:nvSpPr>
          <p:cNvPr id="43" name="TextBox 102">
            <a:extLst>
              <a:ext uri="{FF2B5EF4-FFF2-40B4-BE49-F238E27FC236}">
                <a16:creationId xmlns:a16="http://schemas.microsoft.com/office/drawing/2014/main" id="{EB907BEC-E0B8-4B0C-B5B7-1BE04B85D8A4}"/>
              </a:ext>
            </a:extLst>
          </p:cNvPr>
          <p:cNvSpPr txBox="1">
            <a:spLocks/>
          </p:cNvSpPr>
          <p:nvPr/>
        </p:nvSpPr>
        <p:spPr>
          <a:xfrm>
            <a:off x="572182" y="2905888"/>
            <a:ext cx="2407985"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阿里云支持与服务界面</a:t>
            </a:r>
            <a:endParaRPr lang="en-US" b="1" dirty="0"/>
          </a:p>
        </p:txBody>
      </p:sp>
      <p:sp>
        <p:nvSpPr>
          <p:cNvPr id="46" name="矩形 45">
            <a:extLst>
              <a:ext uri="{FF2B5EF4-FFF2-40B4-BE49-F238E27FC236}">
                <a16:creationId xmlns:a16="http://schemas.microsoft.com/office/drawing/2014/main" id="{EFDDBE46-CE22-4FA3-8649-548C1F32BD05}"/>
              </a:ext>
            </a:extLst>
          </p:cNvPr>
          <p:cNvSpPr/>
          <p:nvPr/>
        </p:nvSpPr>
        <p:spPr>
          <a:xfrm>
            <a:off x="8264833" y="3262398"/>
            <a:ext cx="1990969" cy="936432"/>
          </a:xfrm>
          <a:prstGeom prst="rect">
            <a:avLst/>
          </a:prstGeom>
          <a:noFill/>
          <a:ln w="285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50" name="矩形 49">
            <a:extLst>
              <a:ext uri="{FF2B5EF4-FFF2-40B4-BE49-F238E27FC236}">
                <a16:creationId xmlns:a16="http://schemas.microsoft.com/office/drawing/2014/main" id="{D08768B9-AA84-46CB-9784-FE66A1E1D052}"/>
              </a:ext>
            </a:extLst>
          </p:cNvPr>
          <p:cNvSpPr/>
          <p:nvPr/>
        </p:nvSpPr>
        <p:spPr>
          <a:xfrm>
            <a:off x="8256900" y="4381284"/>
            <a:ext cx="672849" cy="233798"/>
          </a:xfrm>
          <a:prstGeom prst="rect">
            <a:avLst/>
          </a:prstGeom>
          <a:noFill/>
          <a:ln w="28575" cap="flat" cmpd="sng" algn="ctr">
            <a:solidFill>
              <a:schemeClr val="accent6">
                <a:lumMod val="10000"/>
              </a:schemeClr>
            </a:solidFill>
            <a:prstDash val="dash"/>
            <a:round/>
            <a:headEnd type="none" w="med" len="med"/>
            <a:tailEnd type="none" w="med" len="med"/>
          </a:ln>
        </p:spPr>
        <p:style>
          <a:lnRef idx="0">
            <a:scrgbClr r="0" g="0" b="0"/>
          </a:lnRef>
          <a:fillRef idx="0">
            <a:scrgbClr r="0" g="0" b="0"/>
          </a:fillRef>
          <a:effectRef idx="0">
            <a:scrgbClr r="0" g="0" b="0"/>
          </a:effectRef>
          <a:fontRef idx="minor">
            <a:schemeClr val="accent3"/>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52" name="文本框 51">
            <a:extLst>
              <a:ext uri="{FF2B5EF4-FFF2-40B4-BE49-F238E27FC236}">
                <a16:creationId xmlns:a16="http://schemas.microsoft.com/office/drawing/2014/main" id="{D0E74329-C048-45BA-B7AB-D028A769E1B6}"/>
              </a:ext>
            </a:extLst>
          </p:cNvPr>
          <p:cNvSpPr txBox="1"/>
          <p:nvPr/>
        </p:nvSpPr>
        <p:spPr>
          <a:xfrm>
            <a:off x="9014475" y="4355878"/>
            <a:ext cx="1990969" cy="294824"/>
          </a:xfrm>
          <a:prstGeom prst="rect">
            <a:avLst/>
          </a:prstGeom>
          <a:noFill/>
          <a:ln w="6350">
            <a:noFill/>
            <a:miter lim="800000"/>
          </a:ln>
        </p:spPr>
        <p:txBody>
          <a:bodyPr wrap="square">
            <a:spAutoFit/>
          </a:bodyPr>
          <a:lstStyle/>
          <a:p>
            <a:pPr>
              <a:lnSpc>
                <a:spcPct val="120000"/>
              </a:lnSpc>
            </a:pPr>
            <a:r>
              <a:rPr lang="zh-CN" altLang="en-US" sz="1200" dirty="0">
                <a:cs typeface="Arial" panose="020B0604020202020204" pitchFamily="34" charset="0"/>
              </a:rPr>
              <a:t>本解决方案研究的环节</a:t>
            </a:r>
            <a:endParaRPr lang="en-US" altLang="zh-CN" sz="1200" dirty="0">
              <a:cs typeface="Arial" panose="020B0604020202020204" pitchFamily="34" charset="0"/>
            </a:endParaRPr>
          </a:p>
        </p:txBody>
      </p:sp>
      <p:pic>
        <p:nvPicPr>
          <p:cNvPr id="58" name="图片 57">
            <a:extLst>
              <a:ext uri="{FF2B5EF4-FFF2-40B4-BE49-F238E27FC236}">
                <a16:creationId xmlns:a16="http://schemas.microsoft.com/office/drawing/2014/main" id="{E97133BE-F429-4EBB-AAF3-34B62CFAC9D0}"/>
              </a:ext>
            </a:extLst>
          </p:cNvPr>
          <p:cNvPicPr>
            <a:picLocks noChangeAspect="1"/>
          </p:cNvPicPr>
          <p:nvPr/>
        </p:nvPicPr>
        <p:blipFill>
          <a:blip r:embed="rId3"/>
          <a:stretch>
            <a:fillRect/>
          </a:stretch>
        </p:blipFill>
        <p:spPr>
          <a:xfrm>
            <a:off x="552728" y="3302894"/>
            <a:ext cx="6789222" cy="2821681"/>
          </a:xfrm>
          <a:prstGeom prst="rect">
            <a:avLst/>
          </a:prstGeom>
        </p:spPr>
      </p:pic>
    </p:spTree>
    <p:extLst>
      <p:ext uri="{BB962C8B-B14F-4D97-AF65-F5344CB8AC3E}">
        <p14:creationId xmlns:p14="http://schemas.microsoft.com/office/powerpoint/2010/main" val="28678526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anim calcmode="lin" valueType="num">
                                      <p:cBhvr additive="base">
                                        <p:cTn id="7" dur="500" fill="hold"/>
                                        <p:tgtEl>
                                          <p:spTgt spid="46"/>
                                        </p:tgtEl>
                                        <p:attrNameLst>
                                          <p:attrName>ppt_x</p:attrName>
                                        </p:attrNameLst>
                                      </p:cBhvr>
                                      <p:tavLst>
                                        <p:tav tm="0">
                                          <p:val>
                                            <p:strVal val="#ppt_x"/>
                                          </p:val>
                                        </p:tav>
                                        <p:tav tm="100000">
                                          <p:val>
                                            <p:strVal val="#ppt_x"/>
                                          </p:val>
                                        </p:tav>
                                      </p:tavLst>
                                    </p:anim>
                                    <p:anim calcmode="lin" valueType="num">
                                      <p:cBhvr additive="base">
                                        <p:cTn id="8" dur="500" fill="hold"/>
                                        <p:tgtEl>
                                          <p:spTgt spid="46"/>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52"/>
                                        </p:tgtEl>
                                        <p:attrNameLst>
                                          <p:attrName>style.visibility</p:attrName>
                                        </p:attrNameLst>
                                      </p:cBhvr>
                                      <p:to>
                                        <p:strVal val="visible"/>
                                      </p:to>
                                    </p:set>
                                    <p:anim calcmode="lin" valueType="num">
                                      <p:cBhvr additive="base">
                                        <p:cTn id="11" dur="500" fill="hold"/>
                                        <p:tgtEl>
                                          <p:spTgt spid="52"/>
                                        </p:tgtEl>
                                        <p:attrNameLst>
                                          <p:attrName>ppt_x</p:attrName>
                                        </p:attrNameLst>
                                      </p:cBhvr>
                                      <p:tavLst>
                                        <p:tav tm="0">
                                          <p:val>
                                            <p:strVal val="#ppt_x"/>
                                          </p:val>
                                        </p:tav>
                                        <p:tav tm="100000">
                                          <p:val>
                                            <p:strVal val="#ppt_x"/>
                                          </p:val>
                                        </p:tav>
                                      </p:tavLst>
                                    </p:anim>
                                    <p:anim calcmode="lin" valueType="num">
                                      <p:cBhvr additive="base">
                                        <p:cTn id="12" dur="500" fill="hold"/>
                                        <p:tgtEl>
                                          <p:spTgt spid="52"/>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 calcmode="lin" valueType="num">
                                      <p:cBhvr additive="base">
                                        <p:cTn id="15" dur="500" fill="hold"/>
                                        <p:tgtEl>
                                          <p:spTgt spid="50"/>
                                        </p:tgtEl>
                                        <p:attrNameLst>
                                          <p:attrName>ppt_x</p:attrName>
                                        </p:attrNameLst>
                                      </p:cBhvr>
                                      <p:tavLst>
                                        <p:tav tm="0">
                                          <p:val>
                                            <p:strVal val="#ppt_x"/>
                                          </p:val>
                                        </p:tav>
                                        <p:tav tm="100000">
                                          <p:val>
                                            <p:strVal val="#ppt_x"/>
                                          </p:val>
                                        </p:tav>
                                      </p:tavLst>
                                    </p:anim>
                                    <p:anim calcmode="lin" valueType="num">
                                      <p:cBhvr additive="base">
                                        <p:cTn id="16" dur="500" fill="hold"/>
                                        <p:tgtEl>
                                          <p:spTgt spid="5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animBg="1"/>
      <p:bldP spid="5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538C638-E9A2-439C-BB58-DDFD134DB49B}"/>
              </a:ext>
            </a:extLst>
          </p:cNvPr>
          <p:cNvSpPr>
            <a:spLocks noGrp="1"/>
          </p:cNvSpPr>
          <p:nvPr>
            <p:ph type="title"/>
          </p:nvPr>
        </p:nvSpPr>
        <p:spPr/>
        <p:txBody>
          <a:bodyPr/>
          <a:lstStyle/>
          <a:p>
            <a:r>
              <a:rPr lang="zh-CN" altLang="en-US" sz="2400" dirty="0"/>
              <a:t>阿里云售后服务调度面临的挑战</a:t>
            </a:r>
          </a:p>
        </p:txBody>
      </p:sp>
      <p:sp>
        <p:nvSpPr>
          <p:cNvPr id="3" name="副标题 2">
            <a:extLst>
              <a:ext uri="{FF2B5EF4-FFF2-40B4-BE49-F238E27FC236}">
                <a16:creationId xmlns:a16="http://schemas.microsoft.com/office/drawing/2014/main" id="{5D607CCE-DF26-4058-B74F-207F99CA452F}"/>
              </a:ext>
            </a:extLst>
          </p:cNvPr>
          <p:cNvSpPr>
            <a:spLocks noGrp="1"/>
          </p:cNvSpPr>
          <p:nvPr>
            <p:ph type="subTitle" idx="1"/>
          </p:nvPr>
        </p:nvSpPr>
        <p:spPr/>
        <p:txBody>
          <a:bodyPr/>
          <a:lstStyle/>
          <a:p>
            <a:r>
              <a:rPr lang="zh-CN" altLang="en-US" dirty="0"/>
              <a:t>客户端 服务专家端</a:t>
            </a:r>
          </a:p>
          <a:p>
            <a:endParaRPr lang="zh-CN" altLang="en-US" dirty="0"/>
          </a:p>
        </p:txBody>
      </p:sp>
      <p:grpSp>
        <p:nvGrpSpPr>
          <p:cNvPr id="9" name="组合 8">
            <a:extLst>
              <a:ext uri="{FF2B5EF4-FFF2-40B4-BE49-F238E27FC236}">
                <a16:creationId xmlns:a16="http://schemas.microsoft.com/office/drawing/2014/main" id="{FC9DE138-6394-49DD-A4FD-422A2820CF2C}"/>
              </a:ext>
            </a:extLst>
          </p:cNvPr>
          <p:cNvGrpSpPr/>
          <p:nvPr/>
        </p:nvGrpSpPr>
        <p:grpSpPr>
          <a:xfrm>
            <a:off x="5874248" y="1367371"/>
            <a:ext cx="5910274" cy="4865625"/>
            <a:chOff x="5874248" y="1367371"/>
            <a:chExt cx="5910274" cy="4865625"/>
          </a:xfrm>
        </p:grpSpPr>
        <p:grpSp>
          <p:nvGrpSpPr>
            <p:cNvPr id="13" name="ThreeChevronBlue 44">
              <a:extLst>
                <a:ext uri="{FF2B5EF4-FFF2-40B4-BE49-F238E27FC236}">
                  <a16:creationId xmlns:a16="http://schemas.microsoft.com/office/drawing/2014/main" id="{E14D3F8E-D63F-41CF-AC52-412D460EFFF8}"/>
                </a:ext>
              </a:extLst>
            </p:cNvPr>
            <p:cNvGrpSpPr>
              <a:grpSpLocks noChangeAspect="1"/>
            </p:cNvGrpSpPr>
            <p:nvPr>
              <p:custDataLst>
                <p:tags r:id="rId1"/>
              </p:custDataLst>
            </p:nvPr>
          </p:nvGrpSpPr>
          <p:grpSpPr>
            <a:xfrm>
              <a:off x="5911907" y="1448013"/>
              <a:ext cx="396228" cy="396228"/>
              <a:chOff x="1016000" y="1016000"/>
              <a:chExt cx="396228" cy="396228"/>
            </a:xfrm>
          </p:grpSpPr>
          <p:sp>
            <p:nvSpPr>
              <p:cNvPr id="14" name="Oval 282">
                <a:extLst>
                  <a:ext uri="{FF2B5EF4-FFF2-40B4-BE49-F238E27FC236}">
                    <a16:creationId xmlns:a16="http://schemas.microsoft.com/office/drawing/2014/main" id="{1C0FFB98-ABCA-486D-872A-549E2041932B}"/>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nvGrpSpPr>
              <p:cNvPr id="15" name="Group 283">
                <a:extLst>
                  <a:ext uri="{FF2B5EF4-FFF2-40B4-BE49-F238E27FC236}">
                    <a16:creationId xmlns:a16="http://schemas.microsoft.com/office/drawing/2014/main" id="{E9F98210-6F33-4C8C-AA09-7EB56B083198}"/>
                  </a:ext>
                </a:extLst>
              </p:cNvPr>
              <p:cNvGrpSpPr>
                <a:grpSpLocks noChangeAspect="1"/>
              </p:cNvGrpSpPr>
              <p:nvPr/>
            </p:nvGrpSpPr>
            <p:grpSpPr>
              <a:xfrm>
                <a:off x="1112238" y="1115347"/>
                <a:ext cx="233203" cy="197516"/>
                <a:chOff x="4673753" y="2392458"/>
                <a:chExt cx="230601" cy="195312"/>
              </a:xfrm>
            </p:grpSpPr>
            <p:sp>
              <p:nvSpPr>
                <p:cNvPr id="16" name="Freeform: Shape 284">
                  <a:extLst>
                    <a:ext uri="{FF2B5EF4-FFF2-40B4-BE49-F238E27FC236}">
                      <a16:creationId xmlns:a16="http://schemas.microsoft.com/office/drawing/2014/main" id="{7CE7A789-476B-4361-9109-587DE857338B}"/>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17" name="Freeform: Shape 285">
                  <a:extLst>
                    <a:ext uri="{FF2B5EF4-FFF2-40B4-BE49-F238E27FC236}">
                      <a16:creationId xmlns:a16="http://schemas.microsoft.com/office/drawing/2014/main" id="{4000E86F-ACA8-4116-8037-C6502F76B420}"/>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18" name="Freeform: Shape 286">
                  <a:extLst>
                    <a:ext uri="{FF2B5EF4-FFF2-40B4-BE49-F238E27FC236}">
                      <a16:creationId xmlns:a16="http://schemas.microsoft.com/office/drawing/2014/main" id="{C3C95742-657D-4B3C-A50A-F09DE26ACFAC}"/>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grpSp>
        <p:grpSp>
          <p:nvGrpSpPr>
            <p:cNvPr id="20" name="ThreeChevronBlue 44">
              <a:extLst>
                <a:ext uri="{FF2B5EF4-FFF2-40B4-BE49-F238E27FC236}">
                  <a16:creationId xmlns:a16="http://schemas.microsoft.com/office/drawing/2014/main" id="{2A75BB18-0ADB-4836-A477-0195A15E400D}"/>
                </a:ext>
              </a:extLst>
            </p:cNvPr>
            <p:cNvGrpSpPr>
              <a:grpSpLocks noChangeAspect="1"/>
            </p:cNvGrpSpPr>
            <p:nvPr>
              <p:custDataLst>
                <p:tags r:id="rId2"/>
              </p:custDataLst>
            </p:nvPr>
          </p:nvGrpSpPr>
          <p:grpSpPr>
            <a:xfrm rot="5400000">
              <a:off x="5874248" y="5271882"/>
              <a:ext cx="396228" cy="396228"/>
              <a:chOff x="1016000" y="1016000"/>
              <a:chExt cx="396228" cy="396228"/>
            </a:xfrm>
          </p:grpSpPr>
          <p:sp>
            <p:nvSpPr>
              <p:cNvPr id="21" name="Oval 282">
                <a:extLst>
                  <a:ext uri="{FF2B5EF4-FFF2-40B4-BE49-F238E27FC236}">
                    <a16:creationId xmlns:a16="http://schemas.microsoft.com/office/drawing/2014/main" id="{909A3DAA-69F3-4B78-B480-74BB16674E28}"/>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nvGrpSpPr>
              <p:cNvPr id="22" name="Group 283">
                <a:extLst>
                  <a:ext uri="{FF2B5EF4-FFF2-40B4-BE49-F238E27FC236}">
                    <a16:creationId xmlns:a16="http://schemas.microsoft.com/office/drawing/2014/main" id="{99E9BE3F-5FE5-4B5C-B772-9D858AABA507}"/>
                  </a:ext>
                </a:extLst>
              </p:cNvPr>
              <p:cNvGrpSpPr>
                <a:grpSpLocks noChangeAspect="1"/>
              </p:cNvGrpSpPr>
              <p:nvPr/>
            </p:nvGrpSpPr>
            <p:grpSpPr>
              <a:xfrm>
                <a:off x="1112238" y="1115347"/>
                <a:ext cx="233203" cy="197516"/>
                <a:chOff x="4673753" y="2392458"/>
                <a:chExt cx="230601" cy="195312"/>
              </a:xfrm>
            </p:grpSpPr>
            <p:sp>
              <p:nvSpPr>
                <p:cNvPr id="23" name="Freeform: Shape 284">
                  <a:extLst>
                    <a:ext uri="{FF2B5EF4-FFF2-40B4-BE49-F238E27FC236}">
                      <a16:creationId xmlns:a16="http://schemas.microsoft.com/office/drawing/2014/main" id="{6176191D-F15D-4B84-8519-96F727A964E2}"/>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24" name="Freeform: Shape 285">
                  <a:extLst>
                    <a:ext uri="{FF2B5EF4-FFF2-40B4-BE49-F238E27FC236}">
                      <a16:creationId xmlns:a16="http://schemas.microsoft.com/office/drawing/2014/main" id="{D914B11E-9D58-4DD9-974C-4F69B925C8F5}"/>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25" name="Freeform: Shape 286">
                  <a:extLst>
                    <a:ext uri="{FF2B5EF4-FFF2-40B4-BE49-F238E27FC236}">
                      <a16:creationId xmlns:a16="http://schemas.microsoft.com/office/drawing/2014/main" id="{81D95E28-CCB8-40AA-A559-78B083917F51}"/>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grpSp>
        <p:grpSp>
          <p:nvGrpSpPr>
            <p:cNvPr id="4" name="组合 3">
              <a:extLst>
                <a:ext uri="{FF2B5EF4-FFF2-40B4-BE49-F238E27FC236}">
                  <a16:creationId xmlns:a16="http://schemas.microsoft.com/office/drawing/2014/main" id="{DBE3BCAA-C48C-452C-909E-D82FADA687A0}"/>
                </a:ext>
              </a:extLst>
            </p:cNvPr>
            <p:cNvGrpSpPr/>
            <p:nvPr/>
          </p:nvGrpSpPr>
          <p:grpSpPr>
            <a:xfrm>
              <a:off x="6593056" y="1367371"/>
              <a:ext cx="5191466" cy="4865625"/>
              <a:chOff x="6593056" y="1367371"/>
              <a:chExt cx="5191466" cy="4865625"/>
            </a:xfrm>
          </p:grpSpPr>
          <p:sp>
            <p:nvSpPr>
              <p:cNvPr id="19" name="TextBox 30">
                <a:extLst>
                  <a:ext uri="{FF2B5EF4-FFF2-40B4-BE49-F238E27FC236}">
                    <a16:creationId xmlns:a16="http://schemas.microsoft.com/office/drawing/2014/main" id="{5995B487-3BDE-4195-9193-02053A7D75D0}"/>
                  </a:ext>
                </a:extLst>
              </p:cNvPr>
              <p:cNvSpPr txBox="1"/>
              <p:nvPr/>
            </p:nvSpPr>
            <p:spPr>
              <a:xfrm>
                <a:off x="6593056" y="1529413"/>
                <a:ext cx="4598819" cy="3647793"/>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buNone/>
                </a:pPr>
                <a:r>
                  <a:rPr lang="zh-CN" altLang="en-US" sz="1700" b="1" dirty="0">
                    <a:solidFill>
                      <a:srgbClr val="000000"/>
                    </a:solidFill>
                    <a:latin typeface="微软雅黑" panose="020B0503020204020204" pitchFamily="34" charset="-122"/>
                    <a:ea typeface="微软雅黑" panose="020B0503020204020204" pitchFamily="34" charset="-122"/>
                  </a:rPr>
                  <a:t>主要问题</a:t>
                </a:r>
                <a:endParaRPr lang="en-US" altLang="zh-CN" sz="1700" b="1" dirty="0">
                  <a:solidFill>
                    <a:srgbClr val="000000"/>
                  </a:solidFill>
                  <a:latin typeface="微软雅黑" panose="020B0503020204020204" pitchFamily="34" charset="-122"/>
                  <a:ea typeface="微软雅黑" panose="020B0503020204020204" pitchFamily="34" charset="-122"/>
                </a:endParaRPr>
              </a:p>
              <a:p>
                <a:pPr marL="3175" lvl="1" indent="0">
                  <a:buNone/>
                </a:pPr>
                <a:endParaRPr lang="en-US" altLang="zh-CN" sz="1700" b="1" dirty="0">
                  <a:solidFill>
                    <a:srgbClr val="000000"/>
                  </a:solidFill>
                  <a:latin typeface="微软雅黑" panose="020B0503020204020204" pitchFamily="34" charset="-122"/>
                  <a:ea typeface="微软雅黑" panose="020B0503020204020204" pitchFamily="34" charset="-122"/>
                </a:endParaRPr>
              </a:p>
              <a:p>
                <a:pPr lvl="1">
                  <a:lnSpc>
                    <a:spcPct val="120000"/>
                  </a:lnSpc>
                </a:pPr>
                <a:r>
                  <a:rPr lang="zh-CN" altLang="en-US" sz="1800" b="1" dirty="0">
                    <a:solidFill>
                      <a:srgbClr val="FF6A00"/>
                    </a:solidFill>
                  </a:rPr>
                  <a:t>如何提升客户服务体验？</a:t>
                </a:r>
                <a:endParaRPr lang="en-US" altLang="zh-CN" sz="1800" b="1" dirty="0">
                  <a:solidFill>
                    <a:srgbClr val="FF6A00"/>
                  </a:solidFill>
                </a:endParaRPr>
              </a:p>
              <a:p>
                <a:pPr lvl="2">
                  <a:lnSpc>
                    <a:spcPct val="120000"/>
                  </a:lnSpc>
                </a:pPr>
                <a:r>
                  <a:rPr lang="zh-CN" altLang="en-US" dirty="0">
                    <a:latin typeface="微软雅黑" panose="020B0503020204020204" pitchFamily="34" charset="-122"/>
                    <a:ea typeface="微软雅黑" panose="020B0503020204020204" pitchFamily="34" charset="-122"/>
                  </a:rPr>
                  <a:t>任务有效处理效率</a:t>
                </a:r>
                <a:endParaRPr lang="en-US" altLang="zh-CN" dirty="0">
                  <a:latin typeface="微软雅黑" panose="020B0503020204020204" pitchFamily="34" charset="-122"/>
                  <a:ea typeface="微软雅黑" panose="020B0503020204020204" pitchFamily="34" charset="-122"/>
                </a:endParaRPr>
              </a:p>
              <a:p>
                <a:pPr lvl="2">
                  <a:lnSpc>
                    <a:spcPct val="120000"/>
                  </a:lnSpc>
                </a:pPr>
                <a:r>
                  <a:rPr lang="zh-CN" altLang="en-US" dirty="0">
                    <a:latin typeface="微软雅黑" panose="020B0503020204020204" pitchFamily="34" charset="-122"/>
                    <a:ea typeface="微软雅黑" panose="020B0503020204020204" pitchFamily="34" charset="-122"/>
                  </a:rPr>
                  <a:t>任务响应超时问题</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sz="1800" b="1" dirty="0">
                    <a:solidFill>
                      <a:srgbClr val="FF6A00"/>
                    </a:solidFill>
                  </a:rPr>
                  <a:t>如何提升服务专家工作体验？</a:t>
                </a:r>
                <a:endParaRPr lang="en-US" altLang="zh-CN" sz="1800" b="1" dirty="0">
                  <a:solidFill>
                    <a:srgbClr val="FF6A00"/>
                  </a:solidFill>
                </a:endParaRPr>
              </a:p>
              <a:p>
                <a:pPr lvl="2">
                  <a:lnSpc>
                    <a:spcPct val="120000"/>
                  </a:lnSpc>
                </a:pPr>
                <a:r>
                  <a:rPr lang="zh-CN" altLang="en-US" dirty="0">
                    <a:latin typeface="微软雅黑" panose="020B0503020204020204" pitchFamily="34" charset="-122"/>
                    <a:ea typeface="微软雅黑" panose="020B0503020204020204" pitchFamily="34" charset="-122"/>
                  </a:rPr>
                  <a:t>服务专家负荷不均衡问题</a:t>
                </a:r>
                <a:endParaRPr lang="en-US" altLang="zh-CN" dirty="0">
                  <a:latin typeface="微软雅黑" panose="020B0503020204020204" pitchFamily="34" charset="-122"/>
                  <a:ea typeface="微软雅黑" panose="020B0503020204020204" pitchFamily="34" charset="-122"/>
                </a:endParaRPr>
              </a:p>
              <a:p>
                <a:pPr lvl="2">
                  <a:lnSpc>
                    <a:spcPct val="120000"/>
                  </a:lnSpc>
                </a:pPr>
                <a:r>
                  <a:rPr lang="zh-CN" altLang="en-US" dirty="0">
                    <a:latin typeface="微软雅黑" panose="020B0503020204020204" pitchFamily="34" charset="-122"/>
                    <a:ea typeface="微软雅黑" panose="020B0503020204020204" pitchFamily="34" charset="-122"/>
                  </a:rPr>
                  <a:t>服务专家能力提升</a:t>
                </a:r>
                <a:endParaRPr lang="en-US" altLang="zh-CN" dirty="0">
                  <a:latin typeface="微软雅黑" panose="020B0503020204020204" pitchFamily="34" charset="-122"/>
                  <a:ea typeface="微软雅黑" panose="020B0503020204020204" pitchFamily="34" charset="-122"/>
                </a:endParaRPr>
              </a:p>
              <a:p>
                <a:pPr lvl="2">
                  <a:lnSpc>
                    <a:spcPct val="120000"/>
                  </a:lnSpc>
                </a:pPr>
                <a:r>
                  <a:rPr lang="zh-CN" altLang="en-US" dirty="0">
                    <a:latin typeface="微软雅黑" panose="020B0503020204020204" pitchFamily="34" charset="-122"/>
                    <a:ea typeface="微软雅黑" panose="020B0503020204020204" pitchFamily="34" charset="-122"/>
                  </a:rPr>
                  <a:t>服务专家处理问题阶段</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sz="1800" b="1" dirty="0">
                    <a:solidFill>
                      <a:srgbClr val="FF6A00"/>
                    </a:solidFill>
                  </a:rPr>
                  <a:t>如何维持客户体验和专家工作体验的平衡，实现解决方案的落地与呈现？</a:t>
                </a:r>
                <a:endParaRPr lang="en-US" altLang="zh-CN" sz="1800" b="1" dirty="0">
                  <a:solidFill>
                    <a:srgbClr val="FF6A00"/>
                  </a:solidFill>
                </a:endParaRPr>
              </a:p>
            </p:txBody>
          </p:sp>
          <p:sp>
            <p:nvSpPr>
              <p:cNvPr id="26" name="TextBox 30">
                <a:extLst>
                  <a:ext uri="{FF2B5EF4-FFF2-40B4-BE49-F238E27FC236}">
                    <a16:creationId xmlns:a16="http://schemas.microsoft.com/office/drawing/2014/main" id="{4620BAB5-DD69-419D-A89C-204DA675801C}"/>
                  </a:ext>
                </a:extLst>
              </p:cNvPr>
              <p:cNvSpPr txBox="1"/>
              <p:nvPr/>
            </p:nvSpPr>
            <p:spPr>
              <a:xfrm>
                <a:off x="6593056" y="5386610"/>
                <a:ext cx="5191466" cy="846386"/>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buNone/>
                </a:pPr>
                <a:r>
                  <a:rPr lang="zh-CN" altLang="en-US" sz="1700" b="1" dirty="0">
                    <a:solidFill>
                      <a:srgbClr val="000000"/>
                    </a:solidFill>
                    <a:latin typeface="微软雅黑" panose="020B0503020204020204" pitchFamily="34" charset="-122"/>
                    <a:ea typeface="微软雅黑" panose="020B0503020204020204" pitchFamily="34" charset="-122"/>
                  </a:rPr>
                  <a:t>解决方案</a:t>
                </a:r>
                <a:endParaRPr lang="en-US" altLang="zh-CN" sz="1700" b="1" dirty="0">
                  <a:solidFill>
                    <a:srgbClr val="000000"/>
                  </a:solidFill>
                  <a:latin typeface="微软雅黑" panose="020B0503020204020204" pitchFamily="34" charset="-122"/>
                  <a:ea typeface="微软雅黑" panose="020B0503020204020204" pitchFamily="34" charset="-122"/>
                </a:endParaRPr>
              </a:p>
              <a:p>
                <a:pPr marL="3175" lvl="1" indent="0">
                  <a:buNone/>
                </a:pPr>
                <a:endParaRPr lang="en-US" altLang="zh-CN" sz="1700" b="1" dirty="0">
                  <a:solidFill>
                    <a:srgbClr val="000000"/>
                  </a:solidFill>
                  <a:latin typeface="微软雅黑" panose="020B0503020204020204" pitchFamily="34" charset="-122"/>
                  <a:ea typeface="微软雅黑" panose="020B0503020204020204" pitchFamily="34" charset="-122"/>
                </a:endParaRPr>
              </a:p>
              <a:p>
                <a:pPr lvl="1"/>
                <a:r>
                  <a:rPr lang="zh-CN" altLang="en-US" dirty="0">
                    <a:latin typeface="微软雅黑" panose="020B0503020204020204" pitchFamily="34" charset="-122"/>
                    <a:ea typeface="微软雅黑" panose="020B0503020204020204" pitchFamily="34" charset="-122"/>
                  </a:rPr>
                  <a:t>阿里云售后服务调度解决方案</a:t>
                </a:r>
                <a:endParaRPr lang="en-US" altLang="zh-CN" sz="1700" b="1" dirty="0">
                  <a:solidFill>
                    <a:srgbClr val="000000"/>
                  </a:solidFill>
                  <a:latin typeface="微软雅黑" panose="020B0503020204020204" pitchFamily="34" charset="-122"/>
                  <a:ea typeface="微软雅黑" panose="020B0503020204020204" pitchFamily="34" charset="-122"/>
                </a:endParaRPr>
              </a:p>
            </p:txBody>
          </p:sp>
          <p:grpSp>
            <p:nvGrpSpPr>
              <p:cNvPr id="36" name="Group 59">
                <a:extLst>
                  <a:ext uri="{FF2B5EF4-FFF2-40B4-BE49-F238E27FC236}">
                    <a16:creationId xmlns:a16="http://schemas.microsoft.com/office/drawing/2014/main" id="{21FA595E-68CE-41A7-889D-C093AA537208}"/>
                  </a:ext>
                </a:extLst>
              </p:cNvPr>
              <p:cNvGrpSpPr/>
              <p:nvPr/>
            </p:nvGrpSpPr>
            <p:grpSpPr>
              <a:xfrm>
                <a:off x="7908036" y="1367371"/>
                <a:ext cx="578739" cy="506866"/>
                <a:chOff x="2049392" y="2894010"/>
                <a:chExt cx="569595" cy="586348"/>
              </a:xfrm>
            </p:grpSpPr>
            <p:grpSp>
              <p:nvGrpSpPr>
                <p:cNvPr id="37" name="Group 57">
                  <a:extLst>
                    <a:ext uri="{FF2B5EF4-FFF2-40B4-BE49-F238E27FC236}">
                      <a16:creationId xmlns:a16="http://schemas.microsoft.com/office/drawing/2014/main" id="{BD32840E-6712-4E71-A804-EA4356C1D629}"/>
                    </a:ext>
                  </a:extLst>
                </p:cNvPr>
                <p:cNvGrpSpPr/>
                <p:nvPr/>
              </p:nvGrpSpPr>
              <p:grpSpPr>
                <a:xfrm>
                  <a:off x="2438012" y="2894010"/>
                  <a:ext cx="180975" cy="266700"/>
                  <a:chOff x="2447537" y="2948361"/>
                  <a:chExt cx="180975" cy="266700"/>
                </a:xfrm>
              </p:grpSpPr>
              <p:sp>
                <p:nvSpPr>
                  <p:cNvPr id="45" name="Freeform: Shape 48">
                    <a:extLst>
                      <a:ext uri="{FF2B5EF4-FFF2-40B4-BE49-F238E27FC236}">
                        <a16:creationId xmlns:a16="http://schemas.microsoft.com/office/drawing/2014/main" id="{D93DCFAD-0604-4166-B530-3A164C64D428}"/>
                      </a:ext>
                    </a:extLst>
                  </p:cNvPr>
                  <p:cNvSpPr/>
                  <p:nvPr/>
                </p:nvSpPr>
                <p:spPr>
                  <a:xfrm>
                    <a:off x="2447537" y="2948361"/>
                    <a:ext cx="180975" cy="266700"/>
                  </a:xfrm>
                  <a:custGeom>
                    <a:avLst/>
                    <a:gdLst>
                      <a:gd name="connsiteX0" fmla="*/ 182880 w 180975"/>
                      <a:gd name="connsiteY0" fmla="*/ 183833 h 266700"/>
                      <a:gd name="connsiteX1" fmla="*/ 137160 w 180975"/>
                      <a:gd name="connsiteY1" fmla="*/ 92393 h 266700"/>
                      <a:gd name="connsiteX2" fmla="*/ 91440 w 180975"/>
                      <a:gd name="connsiteY2" fmla="*/ 0 h 266700"/>
                      <a:gd name="connsiteX3" fmla="*/ 45720 w 180975"/>
                      <a:gd name="connsiteY3" fmla="*/ 92393 h 266700"/>
                      <a:gd name="connsiteX4" fmla="*/ 0 w 180975"/>
                      <a:gd name="connsiteY4" fmla="*/ 183833 h 266700"/>
                      <a:gd name="connsiteX5" fmla="*/ 95250 w 180975"/>
                      <a:gd name="connsiteY5" fmla="*/ 272415 h 266700"/>
                      <a:gd name="connsiteX6" fmla="*/ 182880 w 180975"/>
                      <a:gd name="connsiteY6" fmla="*/ 183833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66700">
                        <a:moveTo>
                          <a:pt x="182880" y="183833"/>
                        </a:moveTo>
                        <a:lnTo>
                          <a:pt x="137160" y="92393"/>
                        </a:lnTo>
                        <a:lnTo>
                          <a:pt x="91440" y="0"/>
                        </a:lnTo>
                        <a:lnTo>
                          <a:pt x="45720" y="92393"/>
                        </a:lnTo>
                        <a:lnTo>
                          <a:pt x="0" y="183833"/>
                        </a:lnTo>
                        <a:cubicBezTo>
                          <a:pt x="1905" y="234315"/>
                          <a:pt x="43815" y="274320"/>
                          <a:pt x="95250" y="272415"/>
                        </a:cubicBezTo>
                        <a:cubicBezTo>
                          <a:pt x="141923" y="270510"/>
                          <a:pt x="180975" y="232410"/>
                          <a:pt x="182880" y="183833"/>
                        </a:cubicBezTo>
                        <a:close/>
                      </a:path>
                    </a:pathLst>
                  </a:custGeom>
                  <a:noFill/>
                  <a:ln w="12700" cap="flat">
                    <a:solidFill>
                      <a:schemeClr val="accent1"/>
                    </a:solidFill>
                    <a:prstDash val="solid"/>
                    <a:miter/>
                  </a:ln>
                </p:spPr>
                <p:txBody>
                  <a:bodyPr rtlCol="0" anchor="ctr"/>
                  <a:lstStyle/>
                  <a:p>
                    <a:endParaRPr lang="en-US"/>
                  </a:p>
                </p:txBody>
              </p:sp>
              <p:sp>
                <p:nvSpPr>
                  <p:cNvPr id="46" name="Freeform: Shape 49">
                    <a:extLst>
                      <a:ext uri="{FF2B5EF4-FFF2-40B4-BE49-F238E27FC236}">
                        <a16:creationId xmlns:a16="http://schemas.microsoft.com/office/drawing/2014/main" id="{C3B22E4C-CE2E-45EE-85DE-31E427C713D1}"/>
                      </a:ext>
                    </a:extLst>
                  </p:cNvPr>
                  <p:cNvSpPr/>
                  <p:nvPr/>
                </p:nvSpPr>
                <p:spPr>
                  <a:xfrm>
                    <a:off x="2447537" y="3146031"/>
                    <a:ext cx="180975" cy="9525"/>
                  </a:xfrm>
                  <a:custGeom>
                    <a:avLst/>
                    <a:gdLst>
                      <a:gd name="connsiteX0" fmla="*/ 0 w 180975"/>
                      <a:gd name="connsiteY0" fmla="*/ 0 h 0"/>
                      <a:gd name="connsiteX1" fmla="*/ 182880 w 180975"/>
                      <a:gd name="connsiteY1" fmla="*/ 0 h 0"/>
                    </a:gdLst>
                    <a:ahLst/>
                    <a:cxnLst>
                      <a:cxn ang="0">
                        <a:pos x="connsiteX0" y="connsiteY0"/>
                      </a:cxn>
                      <a:cxn ang="0">
                        <a:pos x="connsiteX1" y="connsiteY1"/>
                      </a:cxn>
                    </a:cxnLst>
                    <a:rect l="l" t="t" r="r" b="b"/>
                    <a:pathLst>
                      <a:path w="180975">
                        <a:moveTo>
                          <a:pt x="0" y="0"/>
                        </a:moveTo>
                        <a:lnTo>
                          <a:pt x="182880" y="0"/>
                        </a:lnTo>
                      </a:path>
                    </a:pathLst>
                  </a:custGeom>
                  <a:ln w="12700" cap="flat">
                    <a:solidFill>
                      <a:schemeClr val="accent1"/>
                    </a:solidFill>
                    <a:prstDash val="solid"/>
                    <a:miter/>
                  </a:ln>
                </p:spPr>
                <p:txBody>
                  <a:bodyPr rtlCol="0" anchor="ctr"/>
                  <a:lstStyle/>
                  <a:p>
                    <a:endParaRPr lang="en-US"/>
                  </a:p>
                </p:txBody>
              </p:sp>
            </p:grpSp>
            <p:grpSp>
              <p:nvGrpSpPr>
                <p:cNvPr id="38" name="Group 56">
                  <a:extLst>
                    <a:ext uri="{FF2B5EF4-FFF2-40B4-BE49-F238E27FC236}">
                      <a16:creationId xmlns:a16="http://schemas.microsoft.com/office/drawing/2014/main" id="{3E02EA91-16EB-4C2A-874C-BB6FDE759C6F}"/>
                    </a:ext>
                  </a:extLst>
                </p:cNvPr>
                <p:cNvGrpSpPr/>
                <p:nvPr/>
              </p:nvGrpSpPr>
              <p:grpSpPr>
                <a:xfrm>
                  <a:off x="2049392" y="3035482"/>
                  <a:ext cx="181928" cy="266700"/>
                  <a:chOff x="2047487" y="3027862"/>
                  <a:chExt cx="181928" cy="266700"/>
                </a:xfrm>
              </p:grpSpPr>
              <p:sp>
                <p:nvSpPr>
                  <p:cNvPr id="43" name="Freeform: Shape 50">
                    <a:extLst>
                      <a:ext uri="{FF2B5EF4-FFF2-40B4-BE49-F238E27FC236}">
                        <a16:creationId xmlns:a16="http://schemas.microsoft.com/office/drawing/2014/main" id="{FC9F255B-CD83-4148-B2D4-7922B2630931}"/>
                      </a:ext>
                    </a:extLst>
                  </p:cNvPr>
                  <p:cNvSpPr/>
                  <p:nvPr/>
                </p:nvSpPr>
                <p:spPr>
                  <a:xfrm>
                    <a:off x="2047487" y="3027862"/>
                    <a:ext cx="180975" cy="266700"/>
                  </a:xfrm>
                  <a:custGeom>
                    <a:avLst/>
                    <a:gdLst>
                      <a:gd name="connsiteX0" fmla="*/ 182880 w 180975"/>
                      <a:gd name="connsiteY0" fmla="*/ 182880 h 266700"/>
                      <a:gd name="connsiteX1" fmla="*/ 137160 w 180975"/>
                      <a:gd name="connsiteY1" fmla="*/ 91440 h 266700"/>
                      <a:gd name="connsiteX2" fmla="*/ 91440 w 180975"/>
                      <a:gd name="connsiteY2" fmla="*/ 0 h 266700"/>
                      <a:gd name="connsiteX3" fmla="*/ 46673 w 180975"/>
                      <a:gd name="connsiteY3" fmla="*/ 91440 h 266700"/>
                      <a:gd name="connsiteX4" fmla="*/ 0 w 180975"/>
                      <a:gd name="connsiteY4" fmla="*/ 182880 h 266700"/>
                      <a:gd name="connsiteX5" fmla="*/ 95250 w 180975"/>
                      <a:gd name="connsiteY5" fmla="*/ 271462 h 266700"/>
                      <a:gd name="connsiteX6" fmla="*/ 182880 w 180975"/>
                      <a:gd name="connsiteY6" fmla="*/ 182880 h 2667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80975" h="266700">
                        <a:moveTo>
                          <a:pt x="182880" y="182880"/>
                        </a:moveTo>
                        <a:lnTo>
                          <a:pt x="137160" y="91440"/>
                        </a:lnTo>
                        <a:lnTo>
                          <a:pt x="91440" y="0"/>
                        </a:lnTo>
                        <a:lnTo>
                          <a:pt x="46673" y="91440"/>
                        </a:lnTo>
                        <a:lnTo>
                          <a:pt x="0" y="182880"/>
                        </a:lnTo>
                        <a:cubicBezTo>
                          <a:pt x="1905" y="233362"/>
                          <a:pt x="43815" y="273368"/>
                          <a:pt x="95250" y="271462"/>
                        </a:cubicBezTo>
                        <a:cubicBezTo>
                          <a:pt x="142875" y="269558"/>
                          <a:pt x="181928" y="231458"/>
                          <a:pt x="182880" y="182880"/>
                        </a:cubicBezTo>
                        <a:close/>
                      </a:path>
                    </a:pathLst>
                  </a:custGeom>
                  <a:noFill/>
                  <a:ln w="12700" cap="flat">
                    <a:solidFill>
                      <a:schemeClr val="accent1"/>
                    </a:solidFill>
                    <a:prstDash val="solid"/>
                    <a:miter/>
                  </a:ln>
                </p:spPr>
                <p:txBody>
                  <a:bodyPr rtlCol="0" anchor="ctr"/>
                  <a:lstStyle/>
                  <a:p>
                    <a:endParaRPr lang="en-US"/>
                  </a:p>
                </p:txBody>
              </p:sp>
              <p:sp>
                <p:nvSpPr>
                  <p:cNvPr id="44" name="Freeform: Shape 51">
                    <a:extLst>
                      <a:ext uri="{FF2B5EF4-FFF2-40B4-BE49-F238E27FC236}">
                        <a16:creationId xmlns:a16="http://schemas.microsoft.com/office/drawing/2014/main" id="{F9388313-A4DF-4D90-93FE-6BA84B166DF1}"/>
                      </a:ext>
                    </a:extLst>
                  </p:cNvPr>
                  <p:cNvSpPr/>
                  <p:nvPr/>
                </p:nvSpPr>
                <p:spPr>
                  <a:xfrm>
                    <a:off x="2048440" y="3210742"/>
                    <a:ext cx="180975" cy="9525"/>
                  </a:xfrm>
                  <a:custGeom>
                    <a:avLst/>
                    <a:gdLst>
                      <a:gd name="connsiteX0" fmla="*/ 0 w 180975"/>
                      <a:gd name="connsiteY0" fmla="*/ 0 h 0"/>
                      <a:gd name="connsiteX1" fmla="*/ 181928 w 180975"/>
                      <a:gd name="connsiteY1" fmla="*/ 0 h 0"/>
                    </a:gdLst>
                    <a:ahLst/>
                    <a:cxnLst>
                      <a:cxn ang="0">
                        <a:pos x="connsiteX0" y="connsiteY0"/>
                      </a:cxn>
                      <a:cxn ang="0">
                        <a:pos x="connsiteX1" y="connsiteY1"/>
                      </a:cxn>
                    </a:cxnLst>
                    <a:rect l="l" t="t" r="r" b="b"/>
                    <a:pathLst>
                      <a:path w="180975">
                        <a:moveTo>
                          <a:pt x="0" y="0"/>
                        </a:moveTo>
                        <a:lnTo>
                          <a:pt x="181928" y="0"/>
                        </a:lnTo>
                      </a:path>
                    </a:pathLst>
                  </a:custGeom>
                  <a:ln w="12700" cap="flat">
                    <a:solidFill>
                      <a:schemeClr val="accent1"/>
                    </a:solidFill>
                    <a:prstDash val="solid"/>
                    <a:miter/>
                  </a:ln>
                </p:spPr>
                <p:txBody>
                  <a:bodyPr rtlCol="0" anchor="ctr"/>
                  <a:lstStyle/>
                  <a:p>
                    <a:endParaRPr lang="en-US"/>
                  </a:p>
                </p:txBody>
              </p:sp>
            </p:grpSp>
            <p:sp>
              <p:nvSpPr>
                <p:cNvPr id="39" name="Freeform: Shape 52">
                  <a:extLst>
                    <a:ext uri="{FF2B5EF4-FFF2-40B4-BE49-F238E27FC236}">
                      <a16:creationId xmlns:a16="http://schemas.microsoft.com/office/drawing/2014/main" id="{4F0BA471-83B4-4284-8D92-46CABDFE5C96}"/>
                    </a:ext>
                  </a:extLst>
                </p:cNvPr>
                <p:cNvSpPr/>
                <p:nvPr/>
              </p:nvSpPr>
              <p:spPr>
                <a:xfrm rot="20512914">
                  <a:off x="2135117" y="2962198"/>
                  <a:ext cx="400050" cy="9525"/>
                </a:xfrm>
                <a:custGeom>
                  <a:avLst/>
                  <a:gdLst>
                    <a:gd name="connsiteX0" fmla="*/ 0 w 400050"/>
                    <a:gd name="connsiteY0" fmla="*/ 0 h 0"/>
                    <a:gd name="connsiteX1" fmla="*/ 407670 w 400050"/>
                    <a:gd name="connsiteY1" fmla="*/ 0 h 0"/>
                  </a:gdLst>
                  <a:ahLst/>
                  <a:cxnLst>
                    <a:cxn ang="0">
                      <a:pos x="connsiteX0" y="connsiteY0"/>
                    </a:cxn>
                    <a:cxn ang="0">
                      <a:pos x="connsiteX1" y="connsiteY1"/>
                    </a:cxn>
                  </a:cxnLst>
                  <a:rect l="l" t="t" r="r" b="b"/>
                  <a:pathLst>
                    <a:path w="400050">
                      <a:moveTo>
                        <a:pt x="0" y="0"/>
                      </a:moveTo>
                      <a:lnTo>
                        <a:pt x="407670" y="0"/>
                      </a:lnTo>
                    </a:path>
                  </a:pathLst>
                </a:custGeom>
                <a:ln w="12700" cap="flat">
                  <a:solidFill>
                    <a:schemeClr val="accent1"/>
                  </a:solidFill>
                  <a:prstDash val="solid"/>
                  <a:miter/>
                </a:ln>
              </p:spPr>
              <p:txBody>
                <a:bodyPr rtlCol="0" anchor="ctr"/>
                <a:lstStyle/>
                <a:p>
                  <a:endParaRPr lang="en-US"/>
                </a:p>
              </p:txBody>
            </p:sp>
            <p:sp>
              <p:nvSpPr>
                <p:cNvPr id="40" name="Freeform: Shape 53">
                  <a:extLst>
                    <a:ext uri="{FF2B5EF4-FFF2-40B4-BE49-F238E27FC236}">
                      <a16:creationId xmlns:a16="http://schemas.microsoft.com/office/drawing/2014/main" id="{F7C603CD-2422-44EC-B1FA-50CD30FFCF55}"/>
                    </a:ext>
                  </a:extLst>
                </p:cNvPr>
                <p:cNvSpPr/>
                <p:nvPr/>
              </p:nvSpPr>
              <p:spPr>
                <a:xfrm>
                  <a:off x="2335142" y="2956483"/>
                  <a:ext cx="9525" cy="447675"/>
                </a:xfrm>
                <a:custGeom>
                  <a:avLst/>
                  <a:gdLst>
                    <a:gd name="connsiteX0" fmla="*/ 0 w 0"/>
                    <a:gd name="connsiteY0" fmla="*/ 0 h 447675"/>
                    <a:gd name="connsiteX1" fmla="*/ 0 w 0"/>
                    <a:gd name="connsiteY1" fmla="*/ 447675 h 447675"/>
                  </a:gdLst>
                  <a:ahLst/>
                  <a:cxnLst>
                    <a:cxn ang="0">
                      <a:pos x="connsiteX0" y="connsiteY0"/>
                    </a:cxn>
                    <a:cxn ang="0">
                      <a:pos x="connsiteX1" y="connsiteY1"/>
                    </a:cxn>
                  </a:cxnLst>
                  <a:rect l="l" t="t" r="r" b="b"/>
                  <a:pathLst>
                    <a:path h="447675">
                      <a:moveTo>
                        <a:pt x="0" y="0"/>
                      </a:moveTo>
                      <a:lnTo>
                        <a:pt x="0" y="447675"/>
                      </a:lnTo>
                    </a:path>
                  </a:pathLst>
                </a:custGeom>
                <a:ln w="12700" cap="flat">
                  <a:solidFill>
                    <a:schemeClr val="accent1"/>
                  </a:solidFill>
                  <a:prstDash val="solid"/>
                  <a:miter/>
                </a:ln>
              </p:spPr>
              <p:txBody>
                <a:bodyPr rtlCol="0" anchor="ctr"/>
                <a:lstStyle/>
                <a:p>
                  <a:endParaRPr lang="en-US"/>
                </a:p>
              </p:txBody>
            </p:sp>
            <p:sp>
              <p:nvSpPr>
                <p:cNvPr id="41" name="Freeform: Shape 54">
                  <a:extLst>
                    <a:ext uri="{FF2B5EF4-FFF2-40B4-BE49-F238E27FC236}">
                      <a16:creationId xmlns:a16="http://schemas.microsoft.com/office/drawing/2014/main" id="{4278AFDD-1871-4DC7-8ACE-4FE7C3DC9626}"/>
                    </a:ext>
                  </a:extLst>
                </p:cNvPr>
                <p:cNvSpPr/>
                <p:nvPr/>
              </p:nvSpPr>
              <p:spPr>
                <a:xfrm>
                  <a:off x="2172264" y="3404158"/>
                  <a:ext cx="323850" cy="76200"/>
                </a:xfrm>
                <a:custGeom>
                  <a:avLst/>
                  <a:gdLst>
                    <a:gd name="connsiteX0" fmla="*/ 80963 w 323850"/>
                    <a:gd name="connsiteY0" fmla="*/ 0 h 76200"/>
                    <a:gd name="connsiteX1" fmla="*/ 244792 w 323850"/>
                    <a:gd name="connsiteY1" fmla="*/ 0 h 76200"/>
                    <a:gd name="connsiteX2" fmla="*/ 325755 w 323850"/>
                    <a:gd name="connsiteY2" fmla="*/ 81915 h 76200"/>
                    <a:gd name="connsiteX3" fmla="*/ 0 w 323850"/>
                    <a:gd name="connsiteY3" fmla="*/ 81915 h 76200"/>
                  </a:gdLst>
                  <a:ahLst/>
                  <a:cxnLst>
                    <a:cxn ang="0">
                      <a:pos x="connsiteX0" y="connsiteY0"/>
                    </a:cxn>
                    <a:cxn ang="0">
                      <a:pos x="connsiteX1" y="connsiteY1"/>
                    </a:cxn>
                    <a:cxn ang="0">
                      <a:pos x="connsiteX2" y="connsiteY2"/>
                    </a:cxn>
                    <a:cxn ang="0">
                      <a:pos x="connsiteX3" y="connsiteY3"/>
                    </a:cxn>
                  </a:cxnLst>
                  <a:rect l="l" t="t" r="r" b="b"/>
                  <a:pathLst>
                    <a:path w="323850" h="76200">
                      <a:moveTo>
                        <a:pt x="80963" y="0"/>
                      </a:moveTo>
                      <a:lnTo>
                        <a:pt x="244792" y="0"/>
                      </a:lnTo>
                      <a:lnTo>
                        <a:pt x="325755" y="81915"/>
                      </a:lnTo>
                      <a:lnTo>
                        <a:pt x="0" y="81915"/>
                      </a:lnTo>
                      <a:close/>
                    </a:path>
                  </a:pathLst>
                </a:custGeom>
                <a:noFill/>
                <a:ln w="12700" cap="flat">
                  <a:solidFill>
                    <a:schemeClr val="accent1"/>
                  </a:solidFill>
                  <a:prstDash val="solid"/>
                  <a:miter/>
                </a:ln>
              </p:spPr>
              <p:txBody>
                <a:bodyPr rtlCol="0" anchor="ctr"/>
                <a:lstStyle/>
                <a:p>
                  <a:endParaRPr lang="en-US"/>
                </a:p>
              </p:txBody>
            </p:sp>
            <p:sp>
              <p:nvSpPr>
                <p:cNvPr id="42" name="Freeform: Shape 55">
                  <a:extLst>
                    <a:ext uri="{FF2B5EF4-FFF2-40B4-BE49-F238E27FC236}">
                      <a16:creationId xmlns:a16="http://schemas.microsoft.com/office/drawing/2014/main" id="{B530B3C2-94A9-438D-9C1A-39DC5F4DC9C1}"/>
                    </a:ext>
                  </a:extLst>
                </p:cNvPr>
                <p:cNvSpPr/>
                <p:nvPr/>
              </p:nvSpPr>
              <p:spPr>
                <a:xfrm>
                  <a:off x="2304662" y="2895523"/>
                  <a:ext cx="57150" cy="57150"/>
                </a:xfrm>
                <a:custGeom>
                  <a:avLst/>
                  <a:gdLst>
                    <a:gd name="connsiteX0" fmla="*/ 60960 w 57150"/>
                    <a:gd name="connsiteY0" fmla="*/ 30480 h 57150"/>
                    <a:gd name="connsiteX1" fmla="*/ 30480 w 57150"/>
                    <a:gd name="connsiteY1" fmla="*/ 60960 h 57150"/>
                    <a:gd name="connsiteX2" fmla="*/ 0 w 57150"/>
                    <a:gd name="connsiteY2" fmla="*/ 30480 h 57150"/>
                    <a:gd name="connsiteX3" fmla="*/ 30480 w 57150"/>
                    <a:gd name="connsiteY3" fmla="*/ 0 h 57150"/>
                    <a:gd name="connsiteX4" fmla="*/ 60960 w 57150"/>
                    <a:gd name="connsiteY4" fmla="*/ 30480 h 571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57150" h="57150">
                      <a:moveTo>
                        <a:pt x="60960" y="30480"/>
                      </a:moveTo>
                      <a:cubicBezTo>
                        <a:pt x="60960" y="47314"/>
                        <a:pt x="47314" y="60960"/>
                        <a:pt x="30480" y="60960"/>
                      </a:cubicBezTo>
                      <a:cubicBezTo>
                        <a:pt x="13646" y="60960"/>
                        <a:pt x="0" y="47314"/>
                        <a:pt x="0" y="30480"/>
                      </a:cubicBezTo>
                      <a:cubicBezTo>
                        <a:pt x="0" y="13646"/>
                        <a:pt x="13646" y="0"/>
                        <a:pt x="30480" y="0"/>
                      </a:cubicBezTo>
                      <a:cubicBezTo>
                        <a:pt x="47314" y="0"/>
                        <a:pt x="60960" y="13646"/>
                        <a:pt x="60960" y="30480"/>
                      </a:cubicBezTo>
                      <a:close/>
                    </a:path>
                  </a:pathLst>
                </a:custGeom>
                <a:noFill/>
                <a:ln w="12700" cap="flat">
                  <a:solidFill>
                    <a:schemeClr val="accent1"/>
                  </a:solidFill>
                  <a:prstDash val="solid"/>
                  <a:miter/>
                </a:ln>
              </p:spPr>
              <p:txBody>
                <a:bodyPr rtlCol="0" anchor="ctr"/>
                <a:lstStyle/>
                <a:p>
                  <a:endParaRPr lang="en-US"/>
                </a:p>
              </p:txBody>
            </p:sp>
          </p:grpSp>
        </p:grpSp>
      </p:grpSp>
      <p:grpSp>
        <p:nvGrpSpPr>
          <p:cNvPr id="7" name="组合 6">
            <a:extLst>
              <a:ext uri="{FF2B5EF4-FFF2-40B4-BE49-F238E27FC236}">
                <a16:creationId xmlns:a16="http://schemas.microsoft.com/office/drawing/2014/main" id="{8F9B72C8-866B-4304-94D9-872ED9C55252}"/>
              </a:ext>
            </a:extLst>
          </p:cNvPr>
          <p:cNvGrpSpPr/>
          <p:nvPr/>
        </p:nvGrpSpPr>
        <p:grpSpPr>
          <a:xfrm>
            <a:off x="546437" y="1458433"/>
            <a:ext cx="6096000" cy="4837996"/>
            <a:chOff x="546437" y="1458433"/>
            <a:chExt cx="6096000" cy="4837996"/>
          </a:xfrm>
        </p:grpSpPr>
        <p:grpSp>
          <p:nvGrpSpPr>
            <p:cNvPr id="5" name="组合 4">
              <a:extLst>
                <a:ext uri="{FF2B5EF4-FFF2-40B4-BE49-F238E27FC236}">
                  <a16:creationId xmlns:a16="http://schemas.microsoft.com/office/drawing/2014/main" id="{F0EBD6D2-D681-4AC9-8109-F49224B11059}"/>
                </a:ext>
              </a:extLst>
            </p:cNvPr>
            <p:cNvGrpSpPr/>
            <p:nvPr/>
          </p:nvGrpSpPr>
          <p:grpSpPr>
            <a:xfrm>
              <a:off x="546437" y="1458433"/>
              <a:ext cx="6096000" cy="4837996"/>
              <a:chOff x="546437" y="1458433"/>
              <a:chExt cx="6096000" cy="4837996"/>
            </a:xfrm>
          </p:grpSpPr>
          <p:sp>
            <p:nvSpPr>
              <p:cNvPr id="6" name="TextBox 102">
                <a:extLst>
                  <a:ext uri="{FF2B5EF4-FFF2-40B4-BE49-F238E27FC236}">
                    <a16:creationId xmlns:a16="http://schemas.microsoft.com/office/drawing/2014/main" id="{494FD704-BC28-4DC1-97FC-03A880C3C28E}"/>
                  </a:ext>
                </a:extLst>
              </p:cNvPr>
              <p:cNvSpPr txBox="1">
                <a:spLocks/>
              </p:cNvSpPr>
              <p:nvPr/>
            </p:nvSpPr>
            <p:spPr>
              <a:xfrm>
                <a:off x="554736" y="1458433"/>
                <a:ext cx="2407985"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客户端挑战</a:t>
                </a:r>
                <a:endParaRPr lang="en-US" b="1" dirty="0"/>
              </a:p>
            </p:txBody>
          </p:sp>
          <p:pic>
            <p:nvPicPr>
              <p:cNvPr id="8" name="图片 7">
                <a:extLst>
                  <a:ext uri="{FF2B5EF4-FFF2-40B4-BE49-F238E27FC236}">
                    <a16:creationId xmlns:a16="http://schemas.microsoft.com/office/drawing/2014/main" id="{CA49DF8F-18EF-4E18-B79C-08546D81457E}"/>
                  </a:ext>
                </a:extLst>
              </p:cNvPr>
              <p:cNvPicPr>
                <a:picLocks noChangeAspect="1"/>
              </p:cNvPicPr>
              <p:nvPr/>
            </p:nvPicPr>
            <p:blipFill rotWithShape="1">
              <a:blip r:embed="rId5"/>
              <a:srcRect l="1567"/>
              <a:stretch/>
            </p:blipFill>
            <p:spPr>
              <a:xfrm>
                <a:off x="746880" y="3343467"/>
                <a:ext cx="4514431" cy="2043143"/>
              </a:xfrm>
              <a:prstGeom prst="rect">
                <a:avLst/>
              </a:prstGeom>
            </p:spPr>
          </p:pic>
          <p:sp>
            <p:nvSpPr>
              <p:cNvPr id="12" name="文本框 11">
                <a:extLst>
                  <a:ext uri="{FF2B5EF4-FFF2-40B4-BE49-F238E27FC236}">
                    <a16:creationId xmlns:a16="http://schemas.microsoft.com/office/drawing/2014/main" id="{28258E9C-5844-46CA-9CD0-EBD48867F84D}"/>
                  </a:ext>
                </a:extLst>
              </p:cNvPr>
              <p:cNvSpPr txBox="1"/>
              <p:nvPr/>
            </p:nvSpPr>
            <p:spPr>
              <a:xfrm>
                <a:off x="554736" y="1874237"/>
                <a:ext cx="3443170" cy="1231848"/>
              </a:xfrm>
              <a:prstGeom prst="rect">
                <a:avLst/>
              </a:prstGeom>
              <a:ln w="6350">
                <a:noFill/>
                <a:miter lim="800000"/>
              </a:ln>
            </p:spPr>
            <p:txBody>
              <a:bodyPr vert="horz" wrap="square" lIns="0" tIns="0" rIns="0" bIns="0" rtlCol="0">
                <a:noAutofit/>
              </a:bodyPr>
              <a:lstStyle/>
              <a:p>
                <a:pPr marL="228600" lvl="1" indent="-225425">
                  <a:lnSpc>
                    <a:spcPct val="120000"/>
                  </a:lnSpc>
                  <a:spcAft>
                    <a:spcPts val="300"/>
                  </a:spcAft>
                  <a:buFont typeface="Wingdings" panose="05000000000000000000" pitchFamily="2" charset="2"/>
                  <a:buChar char=""/>
                </a:pPr>
                <a:r>
                  <a:rPr lang="zh-CN" altLang="en-US" sz="1600" dirty="0"/>
                  <a:t>庞大的服务体量</a:t>
                </a:r>
                <a:endParaRPr lang="en-US" altLang="zh-CN" sz="1600" dirty="0"/>
              </a:p>
              <a:p>
                <a:pPr marL="228600" lvl="1" indent="-225425">
                  <a:lnSpc>
                    <a:spcPct val="120000"/>
                  </a:lnSpc>
                  <a:spcAft>
                    <a:spcPts val="300"/>
                  </a:spcAft>
                  <a:buFont typeface="Wingdings" panose="05000000000000000000" pitchFamily="2" charset="2"/>
                  <a:buChar char=""/>
                </a:pPr>
                <a:r>
                  <a:rPr lang="zh-CN" altLang="en-US" sz="1600" dirty="0"/>
                  <a:t>多样的客户问题</a:t>
                </a:r>
                <a:endParaRPr lang="en-US" altLang="zh-CN" sz="1600" dirty="0"/>
              </a:p>
              <a:p>
                <a:pPr marL="228600" lvl="1" indent="-225425">
                  <a:lnSpc>
                    <a:spcPct val="120000"/>
                  </a:lnSpc>
                  <a:spcAft>
                    <a:spcPts val="300"/>
                  </a:spcAft>
                  <a:buFont typeface="Wingdings" panose="05000000000000000000" pitchFamily="2" charset="2"/>
                  <a:buChar char=""/>
                </a:pPr>
                <a:r>
                  <a:rPr lang="zh-CN" altLang="en-US" sz="1600" b="0" i="0" u="none" strike="noStrike" dirty="0">
                    <a:solidFill>
                      <a:srgbClr val="333333"/>
                    </a:solidFill>
                    <a:effectLst/>
                    <a:latin typeface="-apple-system"/>
                  </a:rPr>
                  <a:t>复杂的服务场景</a:t>
                </a:r>
                <a:endParaRPr lang="en-US" altLang="zh-CN" sz="1600" b="0" i="0" u="none" strike="noStrike" dirty="0">
                  <a:solidFill>
                    <a:srgbClr val="333333"/>
                  </a:solidFill>
                  <a:effectLst/>
                  <a:latin typeface="-apple-system"/>
                </a:endParaRPr>
              </a:p>
              <a:p>
                <a:pPr marL="228600" lvl="1" indent="-225425">
                  <a:lnSpc>
                    <a:spcPct val="120000"/>
                  </a:lnSpc>
                  <a:spcAft>
                    <a:spcPts val="300"/>
                  </a:spcAft>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巨大差异化的地域和语言</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marL="228600" lvl="1" indent="-225425">
                  <a:lnSpc>
                    <a:spcPct val="120000"/>
                  </a:lnSpc>
                  <a:spcAft>
                    <a:spcPts val="300"/>
                  </a:spcAft>
                  <a:buFont typeface="Wingdings" panose="05000000000000000000" pitchFamily="2" charset="2"/>
                  <a:buChar char=""/>
                </a:pP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marL="228600" lvl="1" indent="-225425">
                  <a:spcAft>
                    <a:spcPts val="300"/>
                  </a:spcAft>
                  <a:buFont typeface="Wingdings" panose="05000000000000000000" pitchFamily="2" charset="2"/>
                  <a:buChar char=""/>
                </a:pP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p:txBody>
          </p:sp>
          <p:sp>
            <p:nvSpPr>
              <p:cNvPr id="28" name="TextBox 102">
                <a:extLst>
                  <a:ext uri="{FF2B5EF4-FFF2-40B4-BE49-F238E27FC236}">
                    <a16:creationId xmlns:a16="http://schemas.microsoft.com/office/drawing/2014/main" id="{463C222D-8255-4809-81B1-2EB751AADA11}"/>
                  </a:ext>
                </a:extLst>
              </p:cNvPr>
              <p:cNvSpPr txBox="1">
                <a:spLocks/>
              </p:cNvSpPr>
              <p:nvPr/>
            </p:nvSpPr>
            <p:spPr>
              <a:xfrm>
                <a:off x="546437" y="5296802"/>
                <a:ext cx="2407985" cy="246221"/>
              </a:xfrm>
              <a:prstGeom prst="rect">
                <a:avLst/>
              </a:prstGeom>
            </p:spPr>
            <p:txBody>
              <a:bodyPr vert="horz" wrap="square" lIns="0" tIns="0" rIns="0" bIns="0" rtlCol="0" anchor="t" anchorCtr="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lvl="5"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lvl="6"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lvl="7"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lvl="8"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r>
                  <a:rPr lang="zh-CN" altLang="en-US" b="1" dirty="0"/>
                  <a:t>服务专家端挑战</a:t>
                </a:r>
                <a:endParaRPr lang="en-US" b="1" dirty="0"/>
              </a:p>
            </p:txBody>
          </p:sp>
          <p:sp>
            <p:nvSpPr>
              <p:cNvPr id="30" name="文本框 29">
                <a:extLst>
                  <a:ext uri="{FF2B5EF4-FFF2-40B4-BE49-F238E27FC236}">
                    <a16:creationId xmlns:a16="http://schemas.microsoft.com/office/drawing/2014/main" id="{2729B161-6C7A-4F3E-97AB-263609E54D01}"/>
                  </a:ext>
                </a:extLst>
              </p:cNvPr>
              <p:cNvSpPr txBox="1"/>
              <p:nvPr/>
            </p:nvSpPr>
            <p:spPr>
              <a:xfrm>
                <a:off x="546437" y="5599700"/>
                <a:ext cx="6096000" cy="696729"/>
              </a:xfrm>
              <a:prstGeom prst="rect">
                <a:avLst/>
              </a:prstGeom>
              <a:noFill/>
              <a:ln w="6350">
                <a:noFill/>
                <a:miter lim="800000"/>
              </a:ln>
            </p:spPr>
            <p:txBody>
              <a:bodyPr wrap="square">
                <a:spAutoFit/>
              </a:bodyPr>
              <a:lstStyle/>
              <a:p>
                <a:pPr marL="228600" lvl="1" indent="-225425">
                  <a:lnSpc>
                    <a:spcPct val="120000"/>
                  </a:lnSpc>
                  <a:spcAft>
                    <a:spcPts val="300"/>
                  </a:spcAft>
                  <a:buFont typeface="Wingdings" panose="05000000000000000000" pitchFamily="2" charset="2"/>
                  <a:buChar char=""/>
                </a:pPr>
                <a:r>
                  <a:rPr lang="zh-CN" altLang="en-US" sz="1600" dirty="0">
                    <a:latin typeface="微软雅黑" panose="020B0503020204020204" pitchFamily="34" charset="-122"/>
                    <a:ea typeface="微软雅黑" panose="020B0503020204020204" pitchFamily="34" charset="-122"/>
                    <a:cs typeface="Arial" panose="020B0604020202020204" pitchFamily="34" charset="0"/>
                  </a:rPr>
                  <a:t>各有所长的服务专家</a:t>
                </a:r>
                <a:endParaRPr lang="en-US" altLang="zh-CN" sz="1600" dirty="0">
                  <a:latin typeface="微软雅黑" panose="020B0503020204020204" pitchFamily="34" charset="-122"/>
                  <a:ea typeface="微软雅黑" panose="020B0503020204020204" pitchFamily="34" charset="-122"/>
                  <a:cs typeface="Arial" panose="020B0604020202020204" pitchFamily="34" charset="0"/>
                </a:endParaRPr>
              </a:p>
              <a:p>
                <a:pPr marL="228600" lvl="1" indent="-225425">
                  <a:lnSpc>
                    <a:spcPct val="120000"/>
                  </a:lnSpc>
                  <a:spcAft>
                    <a:spcPts val="300"/>
                  </a:spcAft>
                  <a:buFont typeface="Wingdings" panose="05000000000000000000" pitchFamily="2" charset="2"/>
                  <a:buChar char=""/>
                </a:pPr>
                <a:r>
                  <a:rPr lang="zh-CN" altLang="en-US" sz="1600" b="0" i="0" u="none" strike="noStrike" dirty="0">
                    <a:solidFill>
                      <a:srgbClr val="333333"/>
                    </a:solidFill>
                    <a:effectLst/>
                    <a:latin typeface="-apple-system"/>
                  </a:rPr>
                  <a:t>派遣任务不均和连续分派任务</a:t>
                </a:r>
                <a:endParaRPr lang="zh-CN" altLang="en-US" sz="1600" dirty="0">
                  <a:latin typeface="微软雅黑" panose="020B0503020204020204" pitchFamily="34" charset="-122"/>
                  <a:ea typeface="微软雅黑" panose="020B0503020204020204" pitchFamily="34" charset="-122"/>
                  <a:cs typeface="Arial" panose="020B0604020202020204" pitchFamily="34" charset="0"/>
                </a:endParaRPr>
              </a:p>
            </p:txBody>
          </p:sp>
          <p:pic>
            <p:nvPicPr>
              <p:cNvPr id="50" name="图片 49">
                <a:extLst>
                  <a:ext uri="{FF2B5EF4-FFF2-40B4-BE49-F238E27FC236}">
                    <a16:creationId xmlns:a16="http://schemas.microsoft.com/office/drawing/2014/main" id="{F3B64FDA-5BED-45CC-B4E1-95F412F7CBA3}"/>
                  </a:ext>
                </a:extLst>
              </p:cNvPr>
              <p:cNvPicPr>
                <a:picLocks noChangeAspect="1"/>
              </p:cNvPicPr>
              <p:nvPr/>
            </p:nvPicPr>
            <p:blipFill>
              <a:blip r:embed="rId6"/>
              <a:stretch>
                <a:fillRect/>
              </a:stretch>
            </p:blipFill>
            <p:spPr>
              <a:xfrm>
                <a:off x="3177579" y="2019868"/>
                <a:ext cx="2602279" cy="1231848"/>
              </a:xfrm>
              <a:prstGeom prst="rect">
                <a:avLst/>
              </a:prstGeom>
            </p:spPr>
          </p:pic>
        </p:grpSp>
        <p:sp>
          <p:nvSpPr>
            <p:cNvPr id="52" name="箭头: 右 51">
              <a:extLst>
                <a:ext uri="{FF2B5EF4-FFF2-40B4-BE49-F238E27FC236}">
                  <a16:creationId xmlns:a16="http://schemas.microsoft.com/office/drawing/2014/main" id="{2C5F4221-D460-400A-B308-47FA22A06D87}"/>
                </a:ext>
              </a:extLst>
            </p:cNvPr>
            <p:cNvSpPr/>
            <p:nvPr/>
          </p:nvSpPr>
          <p:spPr>
            <a:xfrm>
              <a:off x="2276321" y="2274755"/>
              <a:ext cx="752830" cy="215406"/>
            </a:xfrm>
            <a:prstGeom prst="rightArrow">
              <a:avLst/>
            </a:prstGeom>
            <a:solidFill>
              <a:srgbClr val="FFFFFF"/>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sp>
          <p:nvSpPr>
            <p:cNvPr id="58" name="箭头: 右 57">
              <a:extLst>
                <a:ext uri="{FF2B5EF4-FFF2-40B4-BE49-F238E27FC236}">
                  <a16:creationId xmlns:a16="http://schemas.microsoft.com/office/drawing/2014/main" id="{90467595-BE77-4164-99C7-44E506C8282A}"/>
                </a:ext>
              </a:extLst>
            </p:cNvPr>
            <p:cNvSpPr/>
            <p:nvPr/>
          </p:nvSpPr>
          <p:spPr>
            <a:xfrm rot="5400000">
              <a:off x="1638297" y="3177365"/>
              <a:ext cx="271451" cy="211962"/>
            </a:xfrm>
            <a:prstGeom prst="rightArrow">
              <a:avLst/>
            </a:prstGeom>
            <a:solidFill>
              <a:srgbClr val="FFFFFF"/>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zh-CN" altLang="en-US" sz="1600" dirty="0" err="1">
                <a:solidFill>
                  <a:schemeClr val="bg1"/>
                </a:solidFill>
              </a:endParaRPr>
            </a:p>
          </p:txBody>
        </p:sp>
      </p:grpSp>
    </p:spTree>
    <p:extLst>
      <p:ext uri="{BB962C8B-B14F-4D97-AF65-F5344CB8AC3E}">
        <p14:creationId xmlns:p14="http://schemas.microsoft.com/office/powerpoint/2010/main" val="1436539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C06DB6C-8DAF-49CA-BEEF-EDE8896CD1EA}"/>
              </a:ext>
            </a:extLst>
          </p:cNvPr>
          <p:cNvSpPr>
            <a:spLocks noGrp="1"/>
          </p:cNvSpPr>
          <p:nvPr>
            <p:ph type="title"/>
          </p:nvPr>
        </p:nvSpPr>
        <p:spPr/>
        <p:txBody>
          <a:bodyPr/>
          <a:lstStyle/>
          <a:p>
            <a:r>
              <a:rPr lang="zh-CN" altLang="en-US" sz="2800" dirty="0"/>
              <a:t>二 、整体解决方案设计思路</a:t>
            </a:r>
          </a:p>
        </p:txBody>
      </p:sp>
    </p:spTree>
    <p:extLst>
      <p:ext uri="{BB962C8B-B14F-4D97-AF65-F5344CB8AC3E}">
        <p14:creationId xmlns:p14="http://schemas.microsoft.com/office/powerpoint/2010/main" val="3244374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DA9C34-31EA-4A70-9386-87E3A292DBFF}"/>
              </a:ext>
            </a:extLst>
          </p:cNvPr>
          <p:cNvSpPr>
            <a:spLocks noGrp="1"/>
          </p:cNvSpPr>
          <p:nvPr>
            <p:ph type="title"/>
          </p:nvPr>
        </p:nvSpPr>
        <p:spPr/>
        <p:txBody>
          <a:bodyPr/>
          <a:lstStyle/>
          <a:p>
            <a:r>
              <a:rPr lang="zh-CN" altLang="en-US" sz="2400" dirty="0"/>
              <a:t>整体解决方案介绍</a:t>
            </a:r>
          </a:p>
        </p:txBody>
      </p:sp>
      <p:sp>
        <p:nvSpPr>
          <p:cNvPr id="3" name="副标题 2">
            <a:extLst>
              <a:ext uri="{FF2B5EF4-FFF2-40B4-BE49-F238E27FC236}">
                <a16:creationId xmlns:a16="http://schemas.microsoft.com/office/drawing/2014/main" id="{FD393609-952E-4F45-A9F8-E36136016CAC}"/>
              </a:ext>
            </a:extLst>
          </p:cNvPr>
          <p:cNvSpPr>
            <a:spLocks noGrp="1"/>
          </p:cNvSpPr>
          <p:nvPr>
            <p:ph type="subTitle" idx="1"/>
          </p:nvPr>
        </p:nvSpPr>
        <p:spPr/>
        <p:txBody>
          <a:bodyPr/>
          <a:lstStyle/>
          <a:p>
            <a:r>
              <a:rPr lang="zh-CN" altLang="en-US" dirty="0"/>
              <a:t>客户体验提升</a:t>
            </a:r>
            <a:r>
              <a:rPr lang="en-US" altLang="zh-CN" dirty="0"/>
              <a:t>/</a:t>
            </a:r>
            <a:r>
              <a:rPr lang="zh-CN" altLang="en-US" dirty="0"/>
              <a:t>服务专家体验提升</a:t>
            </a:r>
          </a:p>
        </p:txBody>
      </p:sp>
      <p:grpSp>
        <p:nvGrpSpPr>
          <p:cNvPr id="5" name="组合 4">
            <a:extLst>
              <a:ext uri="{FF2B5EF4-FFF2-40B4-BE49-F238E27FC236}">
                <a16:creationId xmlns:a16="http://schemas.microsoft.com/office/drawing/2014/main" id="{649B332E-7E13-42A3-B8A6-DA955FF4E3E3}"/>
              </a:ext>
            </a:extLst>
          </p:cNvPr>
          <p:cNvGrpSpPr/>
          <p:nvPr/>
        </p:nvGrpSpPr>
        <p:grpSpPr>
          <a:xfrm>
            <a:off x="591901" y="1602643"/>
            <a:ext cx="6227800" cy="4370632"/>
            <a:chOff x="554736" y="1602643"/>
            <a:chExt cx="6227800" cy="4370632"/>
          </a:xfrm>
        </p:grpSpPr>
        <p:sp>
          <p:nvSpPr>
            <p:cNvPr id="6" name="矩形 5">
              <a:extLst>
                <a:ext uri="{FF2B5EF4-FFF2-40B4-BE49-F238E27FC236}">
                  <a16:creationId xmlns:a16="http://schemas.microsoft.com/office/drawing/2014/main" id="{58FFD427-7C58-498E-B014-F576B440E542}"/>
                </a:ext>
              </a:extLst>
            </p:cNvPr>
            <p:cNvSpPr/>
            <p:nvPr/>
          </p:nvSpPr>
          <p:spPr>
            <a:xfrm>
              <a:off x="554736" y="3395900"/>
              <a:ext cx="1465678" cy="592560"/>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整体解决方案</a:t>
              </a:r>
            </a:p>
          </p:txBody>
        </p:sp>
        <p:sp>
          <p:nvSpPr>
            <p:cNvPr id="7" name="矩形 6">
              <a:extLst>
                <a:ext uri="{FF2B5EF4-FFF2-40B4-BE49-F238E27FC236}">
                  <a16:creationId xmlns:a16="http://schemas.microsoft.com/office/drawing/2014/main" id="{8A2477BA-5B35-4F1F-8C40-2BC8B59E2D26}"/>
                </a:ext>
              </a:extLst>
            </p:cNvPr>
            <p:cNvSpPr/>
            <p:nvPr/>
          </p:nvSpPr>
          <p:spPr>
            <a:xfrm>
              <a:off x="2367259" y="2207469"/>
              <a:ext cx="1894021" cy="592560"/>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客户体验提升解决方案及可视化</a:t>
              </a:r>
            </a:p>
          </p:txBody>
        </p:sp>
        <p:sp>
          <p:nvSpPr>
            <p:cNvPr id="8" name="矩形 7">
              <a:extLst>
                <a:ext uri="{FF2B5EF4-FFF2-40B4-BE49-F238E27FC236}">
                  <a16:creationId xmlns:a16="http://schemas.microsoft.com/office/drawing/2014/main" id="{7834F604-C73D-4160-AFC9-E8961B8A712B}"/>
                </a:ext>
              </a:extLst>
            </p:cNvPr>
            <p:cNvSpPr/>
            <p:nvPr/>
          </p:nvSpPr>
          <p:spPr>
            <a:xfrm>
              <a:off x="2367260" y="4728423"/>
              <a:ext cx="1894020" cy="592560"/>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服务专家体验提升解决方案及可视化</a:t>
              </a:r>
            </a:p>
          </p:txBody>
        </p:sp>
        <p:sp>
          <p:nvSpPr>
            <p:cNvPr id="9" name="矩形 8">
              <a:extLst>
                <a:ext uri="{FF2B5EF4-FFF2-40B4-BE49-F238E27FC236}">
                  <a16:creationId xmlns:a16="http://schemas.microsoft.com/office/drawing/2014/main" id="{37230147-330E-4B5A-A932-7D5CDF29E8FE}"/>
                </a:ext>
              </a:extLst>
            </p:cNvPr>
            <p:cNvSpPr/>
            <p:nvPr/>
          </p:nvSpPr>
          <p:spPr>
            <a:xfrm>
              <a:off x="4665005" y="1602643"/>
              <a:ext cx="2117531" cy="458845"/>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任务有效处理效率</a:t>
              </a:r>
            </a:p>
          </p:txBody>
        </p:sp>
        <p:sp>
          <p:nvSpPr>
            <p:cNvPr id="10" name="矩形 9">
              <a:extLst>
                <a:ext uri="{FF2B5EF4-FFF2-40B4-BE49-F238E27FC236}">
                  <a16:creationId xmlns:a16="http://schemas.microsoft.com/office/drawing/2014/main" id="{78DDCD23-538C-4CA9-B227-792A7CED1C4C}"/>
                </a:ext>
              </a:extLst>
            </p:cNvPr>
            <p:cNvSpPr/>
            <p:nvPr/>
          </p:nvSpPr>
          <p:spPr>
            <a:xfrm>
              <a:off x="4665006" y="2294558"/>
              <a:ext cx="2117530" cy="462022"/>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r>
                <a:rPr lang="zh-CN" altLang="en-US" sz="1600" dirty="0">
                  <a:solidFill>
                    <a:schemeClr val="bg1"/>
                  </a:solidFill>
                </a:rPr>
                <a:t>任务响应超时问题</a:t>
              </a:r>
            </a:p>
          </p:txBody>
        </p:sp>
        <p:sp>
          <p:nvSpPr>
            <p:cNvPr id="11" name="矩形 10">
              <a:extLst>
                <a:ext uri="{FF2B5EF4-FFF2-40B4-BE49-F238E27FC236}">
                  <a16:creationId xmlns:a16="http://schemas.microsoft.com/office/drawing/2014/main" id="{E4DBEF9A-4330-4370-9881-B991870111E3}"/>
                </a:ext>
              </a:extLst>
            </p:cNvPr>
            <p:cNvSpPr/>
            <p:nvPr/>
          </p:nvSpPr>
          <p:spPr>
            <a:xfrm>
              <a:off x="4665006" y="2988798"/>
              <a:ext cx="2117530" cy="462022"/>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300"/>
                </a:spcBef>
                <a:spcAft>
                  <a:spcPts val="300"/>
                </a:spcAft>
              </a:pPr>
              <a:r>
                <a:rPr lang="zh-CN" altLang="en-US" sz="1600" dirty="0">
                  <a:solidFill>
                    <a:schemeClr val="bg1"/>
                  </a:solidFill>
                </a:rPr>
                <a:t>客户体验可视化</a:t>
              </a:r>
            </a:p>
          </p:txBody>
        </p:sp>
        <p:sp>
          <p:nvSpPr>
            <p:cNvPr id="12" name="矩形 11">
              <a:extLst>
                <a:ext uri="{FF2B5EF4-FFF2-40B4-BE49-F238E27FC236}">
                  <a16:creationId xmlns:a16="http://schemas.microsoft.com/office/drawing/2014/main" id="{CEF3A87F-0773-43FD-A329-1DB4453A2C5D}"/>
                </a:ext>
              </a:extLst>
            </p:cNvPr>
            <p:cNvSpPr/>
            <p:nvPr/>
          </p:nvSpPr>
          <p:spPr>
            <a:xfrm>
              <a:off x="4665003" y="4142557"/>
              <a:ext cx="2117531" cy="458845"/>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300"/>
                </a:spcBef>
                <a:spcAft>
                  <a:spcPts val="300"/>
                </a:spcAft>
              </a:pPr>
              <a:r>
                <a:rPr lang="zh-CN" altLang="en-US" sz="1600" dirty="0">
                  <a:solidFill>
                    <a:schemeClr val="bg1"/>
                  </a:solidFill>
                </a:rPr>
                <a:t>服务专家工作体验</a:t>
              </a:r>
            </a:p>
          </p:txBody>
        </p:sp>
        <p:sp>
          <p:nvSpPr>
            <p:cNvPr id="13" name="矩形 12">
              <a:extLst>
                <a:ext uri="{FF2B5EF4-FFF2-40B4-BE49-F238E27FC236}">
                  <a16:creationId xmlns:a16="http://schemas.microsoft.com/office/drawing/2014/main" id="{6FEC48B7-67DF-44B3-BFA0-32E1A15E3F5C}"/>
                </a:ext>
              </a:extLst>
            </p:cNvPr>
            <p:cNvSpPr/>
            <p:nvPr/>
          </p:nvSpPr>
          <p:spPr>
            <a:xfrm>
              <a:off x="4665005" y="4827477"/>
              <a:ext cx="2117531" cy="458845"/>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300"/>
                </a:spcBef>
                <a:spcAft>
                  <a:spcPts val="300"/>
                </a:spcAft>
              </a:pPr>
              <a:r>
                <a:rPr lang="zh-CN" altLang="en-US" sz="1600" dirty="0">
                  <a:solidFill>
                    <a:schemeClr val="bg1"/>
                  </a:solidFill>
                </a:rPr>
                <a:t>服务专家能力提升</a:t>
              </a:r>
            </a:p>
          </p:txBody>
        </p:sp>
        <p:sp>
          <p:nvSpPr>
            <p:cNvPr id="14" name="矩形 13">
              <a:extLst>
                <a:ext uri="{FF2B5EF4-FFF2-40B4-BE49-F238E27FC236}">
                  <a16:creationId xmlns:a16="http://schemas.microsoft.com/office/drawing/2014/main" id="{5E6BA787-AD1E-4BAB-9590-EC790732C3B4}"/>
                </a:ext>
              </a:extLst>
            </p:cNvPr>
            <p:cNvSpPr/>
            <p:nvPr/>
          </p:nvSpPr>
          <p:spPr>
            <a:xfrm>
              <a:off x="4665002" y="5514430"/>
              <a:ext cx="2117531" cy="458845"/>
            </a:xfrm>
            <a:prstGeom prst="rect">
              <a:avLst/>
            </a:prstGeom>
            <a:solidFill>
              <a:srgbClr val="FF7D21"/>
            </a:solidFill>
            <a:ln w="6350" cap="sq">
              <a:solidFill>
                <a:srgbClr val="FF6A00"/>
              </a:solid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horz" wrap="square" lIns="91440" tIns="45720" rIns="91440" bIns="45720" numCol="1" spcCol="0" rtlCol="0" fromWordArt="0" anchor="ctr" anchorCtr="0" forceAA="0" compatLnSpc="1">
              <a:prstTxWarp prst="textNoShape">
                <a:avLst/>
              </a:prstTxWarp>
              <a:noAutofit/>
            </a:bodyPr>
            <a:lstStyle>
              <a:defPPr>
                <a:defRPr lang="zh-CN"/>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spcBef>
                  <a:spcPts val="300"/>
                </a:spcBef>
                <a:spcAft>
                  <a:spcPts val="300"/>
                </a:spcAft>
              </a:pPr>
              <a:r>
                <a:rPr lang="zh-CN" altLang="en-US" sz="1600" dirty="0">
                  <a:solidFill>
                    <a:schemeClr val="bg1"/>
                  </a:solidFill>
                </a:rPr>
                <a:t>服务专家能力可视化</a:t>
              </a:r>
            </a:p>
          </p:txBody>
        </p:sp>
        <p:sp>
          <p:nvSpPr>
            <p:cNvPr id="15" name="左大括号 14">
              <a:extLst>
                <a:ext uri="{FF2B5EF4-FFF2-40B4-BE49-F238E27FC236}">
                  <a16:creationId xmlns:a16="http://schemas.microsoft.com/office/drawing/2014/main" id="{32ED455F-20F9-44F1-9DBB-9EB6BDADA5B1}"/>
                </a:ext>
              </a:extLst>
            </p:cNvPr>
            <p:cNvSpPr/>
            <p:nvPr/>
          </p:nvSpPr>
          <p:spPr>
            <a:xfrm>
              <a:off x="2096965" y="2140612"/>
              <a:ext cx="175718" cy="3273312"/>
            </a:xfrm>
            <a:prstGeom prst="leftBrace">
              <a:avLst>
                <a:gd name="adj1" fmla="val 85620"/>
                <a:gd name="adj2" fmla="val 50000"/>
              </a:avLst>
            </a:prstGeom>
            <a:ln w="6350" cap="sq">
              <a:solidFill>
                <a:srgbClr val="FF6A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6" name="左大括号 15">
              <a:extLst>
                <a:ext uri="{FF2B5EF4-FFF2-40B4-BE49-F238E27FC236}">
                  <a16:creationId xmlns:a16="http://schemas.microsoft.com/office/drawing/2014/main" id="{544E78D9-9B92-41F3-B1D4-40C5E5B1A1AB}"/>
                </a:ext>
              </a:extLst>
            </p:cNvPr>
            <p:cNvSpPr/>
            <p:nvPr/>
          </p:nvSpPr>
          <p:spPr>
            <a:xfrm>
              <a:off x="4396194" y="4209175"/>
              <a:ext cx="117894" cy="1695448"/>
            </a:xfrm>
            <a:prstGeom prst="leftBrace">
              <a:avLst>
                <a:gd name="adj1" fmla="val 85620"/>
                <a:gd name="adj2" fmla="val 50000"/>
              </a:avLst>
            </a:prstGeom>
            <a:ln w="6350" cap="sq">
              <a:solidFill>
                <a:srgbClr val="FF6A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7" name="左大括号 16">
              <a:extLst>
                <a:ext uri="{FF2B5EF4-FFF2-40B4-BE49-F238E27FC236}">
                  <a16:creationId xmlns:a16="http://schemas.microsoft.com/office/drawing/2014/main" id="{CDE14872-3D6A-4339-9413-29212A22B198}"/>
                </a:ext>
              </a:extLst>
            </p:cNvPr>
            <p:cNvSpPr/>
            <p:nvPr/>
          </p:nvSpPr>
          <p:spPr>
            <a:xfrm>
              <a:off x="4396194" y="1652720"/>
              <a:ext cx="117894" cy="1695448"/>
            </a:xfrm>
            <a:prstGeom prst="leftBrace">
              <a:avLst>
                <a:gd name="adj1" fmla="val 85620"/>
                <a:gd name="adj2" fmla="val 50000"/>
              </a:avLst>
            </a:prstGeom>
            <a:ln w="6350" cap="sq">
              <a:solidFill>
                <a:srgbClr val="FF6A00"/>
              </a:solidFill>
              <a:miter lim="800000"/>
              <a:tailEnd type="none"/>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grpSp>
      <p:grpSp>
        <p:nvGrpSpPr>
          <p:cNvPr id="18" name="ThreeChevronBlue 44">
            <a:extLst>
              <a:ext uri="{FF2B5EF4-FFF2-40B4-BE49-F238E27FC236}">
                <a16:creationId xmlns:a16="http://schemas.microsoft.com/office/drawing/2014/main" id="{242BD9C4-394F-4733-8AD2-DB295497B87F}"/>
              </a:ext>
            </a:extLst>
          </p:cNvPr>
          <p:cNvGrpSpPr>
            <a:grpSpLocks noChangeAspect="1"/>
          </p:cNvGrpSpPr>
          <p:nvPr>
            <p:custDataLst>
              <p:tags r:id="rId1"/>
            </p:custDataLst>
          </p:nvPr>
        </p:nvGrpSpPr>
        <p:grpSpPr>
          <a:xfrm>
            <a:off x="7635932" y="2373954"/>
            <a:ext cx="396228" cy="396228"/>
            <a:chOff x="1016000" y="1016000"/>
            <a:chExt cx="396228" cy="396228"/>
          </a:xfrm>
        </p:grpSpPr>
        <p:sp>
          <p:nvSpPr>
            <p:cNvPr id="19" name="Oval 282">
              <a:extLst>
                <a:ext uri="{FF2B5EF4-FFF2-40B4-BE49-F238E27FC236}">
                  <a16:creationId xmlns:a16="http://schemas.microsoft.com/office/drawing/2014/main" id="{36DD02A8-46EE-468F-9715-828752301508}"/>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nvGrpSpPr>
            <p:cNvPr id="20" name="Group 283">
              <a:extLst>
                <a:ext uri="{FF2B5EF4-FFF2-40B4-BE49-F238E27FC236}">
                  <a16:creationId xmlns:a16="http://schemas.microsoft.com/office/drawing/2014/main" id="{A6AA1D7D-6AF6-4A07-9890-FA9ED4DFADC4}"/>
                </a:ext>
              </a:extLst>
            </p:cNvPr>
            <p:cNvGrpSpPr>
              <a:grpSpLocks noChangeAspect="1"/>
            </p:cNvGrpSpPr>
            <p:nvPr/>
          </p:nvGrpSpPr>
          <p:grpSpPr>
            <a:xfrm>
              <a:off x="1112238" y="1115347"/>
              <a:ext cx="233203" cy="197516"/>
              <a:chOff x="4673753" y="2392458"/>
              <a:chExt cx="230601" cy="195312"/>
            </a:xfrm>
          </p:grpSpPr>
          <p:sp>
            <p:nvSpPr>
              <p:cNvPr id="21" name="Freeform: Shape 284">
                <a:extLst>
                  <a:ext uri="{FF2B5EF4-FFF2-40B4-BE49-F238E27FC236}">
                    <a16:creationId xmlns:a16="http://schemas.microsoft.com/office/drawing/2014/main" id="{46330061-DD59-4BA9-9EFB-493485FCA20E}"/>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22" name="Freeform: Shape 285">
                <a:extLst>
                  <a:ext uri="{FF2B5EF4-FFF2-40B4-BE49-F238E27FC236}">
                    <a16:creationId xmlns:a16="http://schemas.microsoft.com/office/drawing/2014/main" id="{94E7BB64-3CC1-4C16-A11A-A8F4E509E3CE}"/>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23" name="Freeform: Shape 286">
                <a:extLst>
                  <a:ext uri="{FF2B5EF4-FFF2-40B4-BE49-F238E27FC236}">
                    <a16:creationId xmlns:a16="http://schemas.microsoft.com/office/drawing/2014/main" id="{31B57360-4BB0-4E4B-91CF-B838B2F5B33F}"/>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grpSp>
      <p:grpSp>
        <p:nvGrpSpPr>
          <p:cNvPr id="24" name="ThreeChevronBlue 44">
            <a:extLst>
              <a:ext uri="{FF2B5EF4-FFF2-40B4-BE49-F238E27FC236}">
                <a16:creationId xmlns:a16="http://schemas.microsoft.com/office/drawing/2014/main" id="{9C28D150-10C3-47CF-AE77-0B563052063C}"/>
              </a:ext>
            </a:extLst>
          </p:cNvPr>
          <p:cNvGrpSpPr>
            <a:grpSpLocks noChangeAspect="1"/>
          </p:cNvGrpSpPr>
          <p:nvPr>
            <p:custDataLst>
              <p:tags r:id="rId2"/>
            </p:custDataLst>
          </p:nvPr>
        </p:nvGrpSpPr>
        <p:grpSpPr>
          <a:xfrm>
            <a:off x="7635932" y="4903696"/>
            <a:ext cx="396228" cy="396228"/>
            <a:chOff x="1016000" y="1016000"/>
            <a:chExt cx="396228" cy="396228"/>
          </a:xfrm>
        </p:grpSpPr>
        <p:sp>
          <p:nvSpPr>
            <p:cNvPr id="25" name="Oval 282">
              <a:extLst>
                <a:ext uri="{FF2B5EF4-FFF2-40B4-BE49-F238E27FC236}">
                  <a16:creationId xmlns:a16="http://schemas.microsoft.com/office/drawing/2014/main" id="{266F677A-B553-48F1-A57F-1A4287BD002B}"/>
                </a:ext>
              </a:extLst>
            </p:cNvPr>
            <p:cNvSpPr/>
            <p:nvPr/>
          </p:nvSpPr>
          <p:spPr>
            <a:xfrm>
              <a:off x="1016000" y="1016000"/>
              <a:ext cx="396228" cy="396228"/>
            </a:xfrm>
            <a:prstGeom prst="ellipse">
              <a:avLst/>
            </a:prstGeom>
            <a:solidFill>
              <a:schemeClr val="accent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nvGrpSpPr>
            <p:cNvPr id="26" name="Group 283">
              <a:extLst>
                <a:ext uri="{FF2B5EF4-FFF2-40B4-BE49-F238E27FC236}">
                  <a16:creationId xmlns:a16="http://schemas.microsoft.com/office/drawing/2014/main" id="{9271DD3F-2791-432A-AB1E-A953A8A8D21D}"/>
                </a:ext>
              </a:extLst>
            </p:cNvPr>
            <p:cNvGrpSpPr>
              <a:grpSpLocks noChangeAspect="1"/>
            </p:cNvGrpSpPr>
            <p:nvPr/>
          </p:nvGrpSpPr>
          <p:grpSpPr>
            <a:xfrm>
              <a:off x="1112238" y="1115347"/>
              <a:ext cx="233203" cy="197516"/>
              <a:chOff x="4673753" y="2392458"/>
              <a:chExt cx="230601" cy="195312"/>
            </a:xfrm>
          </p:grpSpPr>
          <p:sp>
            <p:nvSpPr>
              <p:cNvPr id="27" name="Freeform: Shape 284">
                <a:extLst>
                  <a:ext uri="{FF2B5EF4-FFF2-40B4-BE49-F238E27FC236}">
                    <a16:creationId xmlns:a16="http://schemas.microsoft.com/office/drawing/2014/main" id="{5D762E78-C2C5-45CF-A58A-E30D011BD423}"/>
                  </a:ext>
                </a:extLst>
              </p:cNvPr>
              <p:cNvSpPr/>
              <p:nvPr/>
            </p:nvSpPr>
            <p:spPr>
              <a:xfrm>
                <a:off x="4673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28" name="Freeform: Shape 285">
                <a:extLst>
                  <a:ext uri="{FF2B5EF4-FFF2-40B4-BE49-F238E27FC236}">
                    <a16:creationId xmlns:a16="http://schemas.microsoft.com/office/drawing/2014/main" id="{5B364061-668E-48A2-8ACB-9DBB2A2B35E8}"/>
                  </a:ext>
                </a:extLst>
              </p:cNvPr>
              <p:cNvSpPr/>
              <p:nvPr/>
            </p:nvSpPr>
            <p:spPr>
              <a:xfrm>
                <a:off x="47372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sp>
            <p:nvSpPr>
              <p:cNvPr id="29" name="Freeform: Shape 286">
                <a:extLst>
                  <a:ext uri="{FF2B5EF4-FFF2-40B4-BE49-F238E27FC236}">
                    <a16:creationId xmlns:a16="http://schemas.microsoft.com/office/drawing/2014/main" id="{A0B57ECD-2F5D-4F84-9BE7-AB54149ECA67}"/>
                  </a:ext>
                </a:extLst>
              </p:cNvPr>
              <p:cNvSpPr/>
              <p:nvPr/>
            </p:nvSpPr>
            <p:spPr>
              <a:xfrm>
                <a:off x="4800753" y="2392458"/>
                <a:ext cx="103601" cy="195312"/>
              </a:xfrm>
              <a:custGeom>
                <a:avLst/>
                <a:gdLst/>
                <a:ahLst/>
                <a:cxnLst/>
                <a:rect l="0" t="0" r="0" b="0"/>
                <a:pathLst>
                  <a:path w="103601" h="195312">
                    <a:moveTo>
                      <a:pt x="9358" y="193790"/>
                    </a:moveTo>
                    <a:lnTo>
                      <a:pt x="101575" y="101574"/>
                    </a:lnTo>
                    <a:lnTo>
                      <a:pt x="103600" y="99549"/>
                    </a:lnTo>
                    <a:lnTo>
                      <a:pt x="103600" y="96266"/>
                    </a:lnTo>
                    <a:lnTo>
                      <a:pt x="101575" y="94241"/>
                    </a:lnTo>
                    <a:lnTo>
                      <a:pt x="9358" y="2025"/>
                    </a:lnTo>
                    <a:lnTo>
                      <a:pt x="7332" y="0"/>
                    </a:lnTo>
                    <a:lnTo>
                      <a:pt x="4049" y="0"/>
                    </a:lnTo>
                    <a:lnTo>
                      <a:pt x="2026" y="2025"/>
                    </a:lnTo>
                    <a:lnTo>
                      <a:pt x="0" y="4048"/>
                    </a:lnTo>
                    <a:lnTo>
                      <a:pt x="0" y="7331"/>
                    </a:lnTo>
                    <a:lnTo>
                      <a:pt x="2026" y="9357"/>
                    </a:lnTo>
                    <a:lnTo>
                      <a:pt x="90576" y="97907"/>
                    </a:lnTo>
                    <a:lnTo>
                      <a:pt x="2026" y="186459"/>
                    </a:lnTo>
                    <a:lnTo>
                      <a:pt x="0" y="188483"/>
                    </a:lnTo>
                    <a:lnTo>
                      <a:pt x="0" y="191766"/>
                    </a:lnTo>
                    <a:lnTo>
                      <a:pt x="2026" y="193790"/>
                    </a:lnTo>
                    <a:lnTo>
                      <a:pt x="3040" y="194805"/>
                    </a:lnTo>
                    <a:lnTo>
                      <a:pt x="4366" y="195311"/>
                    </a:lnTo>
                    <a:lnTo>
                      <a:pt x="5692" y="195311"/>
                    </a:lnTo>
                    <a:lnTo>
                      <a:pt x="7017" y="195311"/>
                    </a:lnTo>
                    <a:lnTo>
                      <a:pt x="8348" y="194805"/>
                    </a:lnTo>
                    <a:close/>
                  </a:path>
                </a:pathLst>
              </a:custGeom>
              <a:solidFill>
                <a:schemeClr val="bg1"/>
              </a:solidFill>
              <a:ln w="6350" cap="sq">
                <a:noFill/>
                <a:miter lim="800000"/>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spcBef>
                    <a:spcPts val="300"/>
                  </a:spcBef>
                  <a:spcAft>
                    <a:spcPts val="300"/>
                  </a:spcAft>
                </a:pPr>
                <a:endParaRPr lang="en-US" sz="1600" dirty="0" err="1">
                  <a:solidFill>
                    <a:schemeClr val="bg1"/>
                  </a:solidFill>
                  <a:latin typeface="微软雅黑" panose="020B0503020204020204" pitchFamily="34" charset="-122"/>
                  <a:ea typeface="微软雅黑" panose="020B0503020204020204" pitchFamily="34" charset="-122"/>
                </a:endParaRPr>
              </a:p>
            </p:txBody>
          </p:sp>
        </p:grpSp>
      </p:grpSp>
      <p:sp>
        <p:nvSpPr>
          <p:cNvPr id="31" name="TextBox 30">
            <a:extLst>
              <a:ext uri="{FF2B5EF4-FFF2-40B4-BE49-F238E27FC236}">
                <a16:creationId xmlns:a16="http://schemas.microsoft.com/office/drawing/2014/main" id="{7186A7C9-C26E-4C2C-B052-59BCD50ADE8A}"/>
              </a:ext>
            </a:extLst>
          </p:cNvPr>
          <p:cNvSpPr txBox="1"/>
          <p:nvPr/>
        </p:nvSpPr>
        <p:spPr>
          <a:xfrm>
            <a:off x="8134523" y="1528889"/>
            <a:ext cx="3465576" cy="2086340"/>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buNone/>
            </a:pPr>
            <a:r>
              <a:rPr lang="zh-CN" altLang="en-US" sz="1700" b="1" dirty="0">
                <a:solidFill>
                  <a:srgbClr val="000000"/>
                </a:solidFill>
                <a:latin typeface="微软雅黑" panose="020B0503020204020204" pitchFamily="34" charset="-122"/>
                <a:ea typeface="微软雅黑" panose="020B0503020204020204" pitchFamily="34" charset="-122"/>
              </a:rPr>
              <a:t>客户体验提升解决方案及可视化</a:t>
            </a:r>
            <a:endParaRPr lang="en-US" altLang="zh-CN" sz="1700" b="1" dirty="0">
              <a:solidFill>
                <a:srgbClr val="000000"/>
              </a:solidFill>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以</a:t>
            </a:r>
            <a:r>
              <a:rPr lang="zh-CN" altLang="en-US" b="1" dirty="0">
                <a:solidFill>
                  <a:srgbClr val="FF6A00"/>
                </a:solidFill>
              </a:rPr>
              <a:t>客户体验</a:t>
            </a:r>
            <a:r>
              <a:rPr lang="zh-CN" altLang="en-US" dirty="0">
                <a:latin typeface="微软雅黑" panose="020B0503020204020204" pitchFamily="34" charset="-122"/>
                <a:ea typeface="微软雅黑" panose="020B0503020204020204" pitchFamily="34" charset="-122"/>
              </a:rPr>
              <a:t>为核心，设计客户体验提升解决方案。</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主要提高任务有效处理效率和解决任务响应超时问题，通过可视化呈现客户体验，帮助决策者更好提升客户体验。</a:t>
            </a:r>
            <a:endParaRPr lang="en-US" altLang="zh-CN" dirty="0">
              <a:latin typeface="微软雅黑" panose="020B0503020204020204" pitchFamily="34" charset="-122"/>
              <a:ea typeface="微软雅黑" panose="020B0503020204020204" pitchFamily="34" charset="-122"/>
            </a:endParaRPr>
          </a:p>
        </p:txBody>
      </p:sp>
      <p:sp>
        <p:nvSpPr>
          <p:cNvPr id="33" name="TextBox 30">
            <a:extLst>
              <a:ext uri="{FF2B5EF4-FFF2-40B4-BE49-F238E27FC236}">
                <a16:creationId xmlns:a16="http://schemas.microsoft.com/office/drawing/2014/main" id="{CC5AA8A4-CC63-40AC-93F5-63815C7A1D8A}"/>
              </a:ext>
            </a:extLst>
          </p:cNvPr>
          <p:cNvSpPr txBox="1"/>
          <p:nvPr/>
        </p:nvSpPr>
        <p:spPr>
          <a:xfrm>
            <a:off x="8231932" y="4012841"/>
            <a:ext cx="3465576" cy="1790875"/>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marL="3175" lvl="1" indent="0">
              <a:buNone/>
            </a:pPr>
            <a:r>
              <a:rPr lang="zh-CN" altLang="en-US" sz="1700" b="1" dirty="0">
                <a:solidFill>
                  <a:srgbClr val="000000"/>
                </a:solidFill>
                <a:latin typeface="微软雅黑" panose="020B0503020204020204" pitchFamily="34" charset="-122"/>
                <a:ea typeface="微软雅黑" panose="020B0503020204020204" pitchFamily="34" charset="-122"/>
              </a:rPr>
              <a:t>服务专家体验提升解决方案及可视化</a:t>
            </a:r>
            <a:endParaRPr lang="en-US" altLang="zh-CN" sz="1700" b="1" dirty="0">
              <a:solidFill>
                <a:srgbClr val="000000"/>
              </a:solidFill>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以</a:t>
            </a:r>
            <a:r>
              <a:rPr lang="zh-CN" altLang="en-US" b="1" dirty="0">
                <a:solidFill>
                  <a:srgbClr val="FF6A00"/>
                </a:solidFill>
              </a:rPr>
              <a:t>服务专家</a:t>
            </a:r>
            <a:r>
              <a:rPr lang="zh-CN" altLang="en-US" dirty="0">
                <a:latin typeface="微软雅黑" panose="020B0503020204020204" pitchFamily="34" charset="-122"/>
                <a:ea typeface="微软雅黑" panose="020B0503020204020204" pitchFamily="34" charset="-122"/>
              </a:rPr>
              <a:t>体验为核心，设计服务专家体验提升解决方案。</a:t>
            </a:r>
            <a:endParaRPr lang="en-US" altLang="zh-CN" dirty="0">
              <a:latin typeface="微软雅黑" panose="020B0503020204020204" pitchFamily="34" charset="-122"/>
              <a:ea typeface="微软雅黑" panose="020B0503020204020204" pitchFamily="34" charset="-122"/>
            </a:endParaRPr>
          </a:p>
          <a:p>
            <a:pPr lvl="1">
              <a:lnSpc>
                <a:spcPct val="120000"/>
              </a:lnSpc>
            </a:pPr>
            <a:r>
              <a:rPr lang="zh-CN" altLang="en-US" dirty="0">
                <a:latin typeface="微软雅黑" panose="020B0503020204020204" pitchFamily="34" charset="-122"/>
                <a:ea typeface="微软雅黑" panose="020B0503020204020204" pitchFamily="34" charset="-122"/>
              </a:rPr>
              <a:t>主要针对服务专家工作体验、服务专家能力提升的问题，通过可视化呈现服务专家的各项能力。</a:t>
            </a:r>
            <a:endParaRPr lang="en-US" altLang="zh-CN"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2286486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98A44D3-CEFA-4D84-9555-9D123513584A}"/>
              </a:ext>
            </a:extLst>
          </p:cNvPr>
          <p:cNvSpPr>
            <a:spLocks noGrp="1"/>
          </p:cNvSpPr>
          <p:nvPr>
            <p:ph type="title"/>
          </p:nvPr>
        </p:nvSpPr>
        <p:spPr>
          <a:xfrm>
            <a:off x="554735" y="3044280"/>
            <a:ext cx="6485257" cy="769441"/>
          </a:xfrm>
        </p:spPr>
        <p:txBody>
          <a:bodyPr/>
          <a:lstStyle/>
          <a:p>
            <a:r>
              <a:rPr lang="zh-CN" altLang="en-US" sz="2800" dirty="0"/>
              <a:t>三、客户体验提升解决方案及可视化</a:t>
            </a:r>
            <a:br>
              <a:rPr lang="en-US" altLang="zh-CN" dirty="0"/>
            </a:br>
            <a:r>
              <a:rPr lang="en-US" altLang="zh-CN" dirty="0"/>
              <a:t>——</a:t>
            </a:r>
            <a:r>
              <a:rPr lang="zh-CN" altLang="en-US" dirty="0"/>
              <a:t>为客户提供更快、更好的服务</a:t>
            </a:r>
          </a:p>
        </p:txBody>
      </p:sp>
    </p:spTree>
    <p:extLst>
      <p:ext uri="{BB962C8B-B14F-4D97-AF65-F5344CB8AC3E}">
        <p14:creationId xmlns:p14="http://schemas.microsoft.com/office/powerpoint/2010/main" val="102741915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6A7ECD7-6F7D-4942-9632-74D41315AD6E}"/>
              </a:ext>
            </a:extLst>
          </p:cNvPr>
          <p:cNvSpPr>
            <a:spLocks noGrp="1"/>
          </p:cNvSpPr>
          <p:nvPr>
            <p:ph type="title"/>
          </p:nvPr>
        </p:nvSpPr>
        <p:spPr/>
        <p:txBody>
          <a:bodyPr/>
          <a:lstStyle/>
          <a:p>
            <a:r>
              <a:rPr lang="zh-CN" altLang="en-US" sz="2400" dirty="0"/>
              <a:t>客户体验提升解决方案分析</a:t>
            </a:r>
          </a:p>
        </p:txBody>
      </p:sp>
      <p:sp>
        <p:nvSpPr>
          <p:cNvPr id="3" name="副标题 2">
            <a:extLst>
              <a:ext uri="{FF2B5EF4-FFF2-40B4-BE49-F238E27FC236}">
                <a16:creationId xmlns:a16="http://schemas.microsoft.com/office/drawing/2014/main" id="{2E02FFD3-0AC8-42F1-B4B7-5DDE1C65DB80}"/>
              </a:ext>
            </a:extLst>
          </p:cNvPr>
          <p:cNvSpPr>
            <a:spLocks noGrp="1"/>
          </p:cNvSpPr>
          <p:nvPr>
            <p:ph type="subTitle" idx="1"/>
          </p:nvPr>
        </p:nvSpPr>
        <p:spPr/>
        <p:txBody>
          <a:bodyPr/>
          <a:lstStyle/>
          <a:p>
            <a:r>
              <a:rPr lang="zh-CN" altLang="en-US" dirty="0"/>
              <a:t>任务有效处理效率分析、任务响应超时问题分析</a:t>
            </a:r>
          </a:p>
        </p:txBody>
      </p:sp>
      <p:grpSp>
        <p:nvGrpSpPr>
          <p:cNvPr id="4" name="组合 3">
            <a:extLst>
              <a:ext uri="{FF2B5EF4-FFF2-40B4-BE49-F238E27FC236}">
                <a16:creationId xmlns:a16="http://schemas.microsoft.com/office/drawing/2014/main" id="{0A080DF1-D366-4141-9BE5-C6D3D254A298}"/>
              </a:ext>
            </a:extLst>
          </p:cNvPr>
          <p:cNvGrpSpPr/>
          <p:nvPr/>
        </p:nvGrpSpPr>
        <p:grpSpPr>
          <a:xfrm>
            <a:off x="554734" y="1376321"/>
            <a:ext cx="5326630" cy="4164397"/>
            <a:chOff x="554734" y="1376321"/>
            <a:chExt cx="5326630" cy="4164397"/>
          </a:xfrm>
        </p:grpSpPr>
        <p:sp>
          <p:nvSpPr>
            <p:cNvPr id="5" name="TextBox 6">
              <a:extLst>
                <a:ext uri="{FF2B5EF4-FFF2-40B4-BE49-F238E27FC236}">
                  <a16:creationId xmlns:a16="http://schemas.microsoft.com/office/drawing/2014/main" id="{308754BB-1DFF-4C22-A2A9-82F15409774C}"/>
                </a:ext>
              </a:extLst>
            </p:cNvPr>
            <p:cNvSpPr txBox="1"/>
            <p:nvPr/>
          </p:nvSpPr>
          <p:spPr>
            <a:xfrm>
              <a:off x="554734" y="1376321"/>
              <a:ext cx="3048650" cy="30777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sz="2000" b="1" dirty="0">
                  <a:latin typeface="微软雅黑" panose="020B0503020204020204" pitchFamily="34" charset="-122"/>
                  <a:ea typeface="微软雅黑" panose="020B0503020204020204" pitchFamily="34" charset="-122"/>
                </a:rPr>
                <a:t>任务有效处理效率分析</a:t>
              </a:r>
              <a:endParaRPr lang="en-US" sz="2000" b="1" dirty="0">
                <a:latin typeface="微软雅黑" panose="020B0503020204020204" pitchFamily="34" charset="-122"/>
                <a:ea typeface="微软雅黑" panose="020B0503020204020204" pitchFamily="34" charset="-122"/>
              </a:endParaRPr>
            </a:p>
          </p:txBody>
        </p:sp>
        <p:cxnSp>
          <p:nvCxnSpPr>
            <p:cNvPr id="6" name="LineBasicImpact 20">
              <a:extLst>
                <a:ext uri="{FF2B5EF4-FFF2-40B4-BE49-F238E27FC236}">
                  <a16:creationId xmlns:a16="http://schemas.microsoft.com/office/drawing/2014/main" id="{2E2E4FC2-7108-4999-ACD4-A3EBF7EB40DC}"/>
                </a:ext>
              </a:extLst>
            </p:cNvPr>
            <p:cNvCxnSpPr>
              <a:cxnSpLocks/>
            </p:cNvCxnSpPr>
            <p:nvPr>
              <p:custDataLst>
                <p:tags r:id="rId3"/>
              </p:custDataLst>
            </p:nvPr>
          </p:nvCxnSpPr>
          <p:spPr>
            <a:xfrm>
              <a:off x="554734" y="1766952"/>
              <a:ext cx="5124359"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2" name="HeadingWithBodyText 23">
                  <a:extLst>
                    <a:ext uri="{FF2B5EF4-FFF2-40B4-BE49-F238E27FC236}">
                      <a16:creationId xmlns:a16="http://schemas.microsoft.com/office/drawing/2014/main" id="{35FCEAA2-16E5-47FB-B35D-C781F51465EB}"/>
                    </a:ext>
                  </a:extLst>
                </p:cNvPr>
                <p:cNvSpPr txBox="1"/>
                <p:nvPr>
                  <p:custDataLst>
                    <p:tags r:id="rId4"/>
                  </p:custDataLst>
                </p:nvPr>
              </p:nvSpPr>
              <p:spPr>
                <a:xfrm>
                  <a:off x="554734" y="1945629"/>
                  <a:ext cx="5326630" cy="3595089"/>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lnSpc>
                      <a:spcPct val="110000"/>
                    </a:lnSpc>
                    <a:spcAft>
                      <a:spcPts val="600"/>
                    </a:spcAft>
                  </a:pPr>
                  <a:r>
                    <a:rPr lang="zh-CN" altLang="en-US" sz="1800" b="1" dirty="0">
                      <a:latin typeface="微软雅黑" panose="020B0503020204020204" pitchFamily="34" charset="-122"/>
                      <a:ea typeface="微软雅黑" panose="020B0503020204020204" pitchFamily="34" charset="-122"/>
                    </a:rPr>
                    <a:t>问题分析：</a:t>
                  </a:r>
                  <a:endParaRPr lang="en-US" altLang="zh-CN" sz="1800" b="1"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r>
                    <a:rPr lang="zh-CN" altLang="en-US" sz="1800" dirty="0">
                      <a:latin typeface="微软雅黑" panose="020B0503020204020204" pitchFamily="34" charset="-122"/>
                      <a:ea typeface="微软雅黑" panose="020B0503020204020204" pitchFamily="34" charset="-122"/>
                    </a:rPr>
                    <a:t>任务效率主要包括</a:t>
                  </a:r>
                  <a:r>
                    <a:rPr lang="zh-CN" altLang="en-US" sz="1800" b="1" dirty="0">
                      <a:solidFill>
                        <a:srgbClr val="FF6A00"/>
                      </a:solidFill>
                    </a:rPr>
                    <a:t>单个任务效率</a:t>
                  </a:r>
                  <a:r>
                    <a:rPr lang="zh-CN" altLang="en-US" sz="1800" dirty="0">
                      <a:latin typeface="微软雅黑" panose="020B0503020204020204" pitchFamily="34" charset="-122"/>
                      <a:ea typeface="微软雅黑" panose="020B0503020204020204" pitchFamily="34" charset="-122"/>
                    </a:rPr>
                    <a:t>和</a:t>
                  </a:r>
                  <a:r>
                    <a:rPr lang="zh-CN" altLang="en-US" sz="1800" b="1" dirty="0">
                      <a:solidFill>
                        <a:srgbClr val="FF6A00"/>
                      </a:solidFill>
                    </a:rPr>
                    <a:t>整体任务效率</a:t>
                  </a:r>
                  <a:r>
                    <a:rPr lang="zh-CN" altLang="en-US" sz="1800" dirty="0">
                      <a:latin typeface="微软雅黑" panose="020B0503020204020204" pitchFamily="34" charset="-122"/>
                      <a:ea typeface="微软雅黑" panose="020B0503020204020204" pitchFamily="34" charset="-122"/>
                    </a:rPr>
                    <a:t>。</a:t>
                  </a:r>
                  <a:endParaRPr lang="en-US" altLang="zh-CN" sz="1800"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endParaRPr lang="en-US" altLang="zh-CN" sz="1800" dirty="0">
                    <a:latin typeface="微软雅黑" panose="020B0503020204020204" pitchFamily="34" charset="-122"/>
                    <a:ea typeface="微软雅黑" panose="020B0503020204020204" pitchFamily="34" charset="-122"/>
                  </a:endParaRPr>
                </a:p>
                <a:p>
                  <a:pPr lvl="1">
                    <a:lnSpc>
                      <a:spcPct val="110000"/>
                    </a:lnSpc>
                    <a:spcAft>
                      <a:spcPts val="600"/>
                    </a:spcAft>
                  </a:pPr>
                  <a:r>
                    <a:rPr lang="zh-CN" altLang="en-US" sz="1800" b="1" dirty="0">
                      <a:latin typeface="微软雅黑" panose="020B0503020204020204" pitchFamily="34" charset="-122"/>
                      <a:ea typeface="微软雅黑" panose="020B0503020204020204" pitchFamily="34" charset="-122"/>
                    </a:rPr>
                    <a:t>任务总效率评价指标：</a:t>
                  </a:r>
                  <a:endParaRPr lang="en-US" altLang="zh-CN" sz="1800" b="1"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r>
                    <a:rPr lang="zh-CN" altLang="en-US" sz="1800" dirty="0">
                      <a:latin typeface="微软雅黑" panose="020B0503020204020204" pitchFamily="34" charset="-122"/>
                      <a:ea typeface="微软雅黑" panose="020B0503020204020204" pitchFamily="34" charset="-122"/>
                    </a:rPr>
                    <a:t>任务总效率 </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所有任务最短必要处理时间</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所有任务停留时长之和</a:t>
                  </a:r>
                  <a:endParaRPr lang="en-US" altLang="zh-CN" sz="1800"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14:m>
                    <m:oMathPara xmlns:m="http://schemas.openxmlformats.org/officeDocument/2006/math">
                      <m:oMathParaPr>
                        <m:jc m:val="center"/>
                      </m:oMathParaPr>
                      <m:oMath xmlns:m="http://schemas.openxmlformats.org/officeDocument/2006/math">
                        <m:r>
                          <a:rPr lang="en-US" altLang="zh-CN" sz="2000" b="0" i="1">
                            <a:latin typeface="Cambria Math" panose="02040503050406030204" pitchFamily="18" charset="0"/>
                            <a:ea typeface="微软雅黑" panose="020B0503020204020204" pitchFamily="34" charset="-122"/>
                          </a:rPr>
                          <m:t>𝑅</m:t>
                        </m:r>
                        <m:r>
                          <a:rPr lang="en-US" altLang="zh-CN" sz="2000" b="0" i="1">
                            <a:latin typeface="Cambria Math" panose="02040503050406030204" pitchFamily="18" charset="0"/>
                            <a:ea typeface="微软雅黑" panose="020B0503020204020204" pitchFamily="34" charset="-122"/>
                          </a:rPr>
                          <m:t>= </m:t>
                        </m:r>
                        <m:f>
                          <m:fPr>
                            <m:ctrlPr>
                              <a:rPr lang="en-US" altLang="zh-CN" sz="2000" i="1">
                                <a:latin typeface="Cambria Math" panose="02040503050406030204" pitchFamily="18" charset="0"/>
                                <a:ea typeface="微软雅黑" panose="020B0503020204020204" pitchFamily="34" charset="-122"/>
                              </a:rPr>
                            </m:ctrlPr>
                          </m:fPr>
                          <m:num>
                            <m:nary>
                              <m:naryPr>
                                <m:chr m:val="∑"/>
                                <m:ctrlPr>
                                  <a:rPr lang="en-US" altLang="zh-CN" sz="2000" i="1">
                                    <a:latin typeface="Cambria Math" panose="02040503050406030204" pitchFamily="18" charset="0"/>
                                    <a:ea typeface="微软雅黑" panose="020B0503020204020204" pitchFamily="34" charset="-122"/>
                                  </a:rPr>
                                </m:ctrlPr>
                              </m:naryPr>
                              <m:sub>
                                <m:r>
                                  <m:rPr>
                                    <m:brk m:alnAt="23"/>
                                  </m:rPr>
                                  <a:rPr lang="en-US" altLang="zh-CN" sz="2000" b="0" i="1">
                                    <a:latin typeface="Cambria Math" panose="02040503050406030204" pitchFamily="18" charset="0"/>
                                    <a:ea typeface="微软雅黑" panose="020B0503020204020204" pitchFamily="34" charset="-122"/>
                                  </a:rPr>
                                  <m:t>𝑗</m:t>
                                </m:r>
                                <m:r>
                                  <a:rPr lang="en-US" altLang="zh-CN" sz="2000" b="0" i="1">
                                    <a:latin typeface="Cambria Math" panose="02040503050406030204" pitchFamily="18" charset="0"/>
                                    <a:ea typeface="微软雅黑" panose="020B0503020204020204" pitchFamily="34" charset="-122"/>
                                  </a:rPr>
                                  <m:t>=1</m:t>
                                </m:r>
                              </m:sub>
                              <m:sup>
                                <m:r>
                                  <a:rPr lang="en-US" altLang="zh-CN" sz="2000" b="0" i="1">
                                    <a:latin typeface="Cambria Math" panose="02040503050406030204" pitchFamily="18" charset="0"/>
                                    <a:ea typeface="微软雅黑" panose="020B0503020204020204" pitchFamily="34" charset="-122"/>
                                  </a:rPr>
                                  <m:t>𝐽</m:t>
                                </m:r>
                              </m:sup>
                              <m:e>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b="0" i="1">
                                        <a:latin typeface="Cambria Math" panose="02040503050406030204" pitchFamily="18" charset="0"/>
                                        <a:ea typeface="微软雅黑" panose="020B0503020204020204" pitchFamily="34" charset="-122"/>
                                      </a:rPr>
                                      <m:t>𝑡</m:t>
                                    </m:r>
                                  </m:e>
                                  <m:sub>
                                    <m:r>
                                      <a:rPr lang="en-US" altLang="zh-CN" sz="2000" b="0" i="1">
                                        <a:latin typeface="Cambria Math" panose="02040503050406030204" pitchFamily="18" charset="0"/>
                                        <a:ea typeface="微软雅黑" panose="020B0503020204020204" pitchFamily="34" charset="-122"/>
                                      </a:rPr>
                                      <m:t>𝑗</m:t>
                                    </m:r>
                                  </m:sub>
                                  <m:sup>
                                    <m:r>
                                      <a:rPr lang="en-US" altLang="zh-CN" sz="2000" b="0" i="1">
                                        <a:latin typeface="Cambria Math" panose="02040503050406030204" pitchFamily="18" charset="0"/>
                                        <a:ea typeface="微软雅黑" panose="020B0503020204020204" pitchFamily="34" charset="-122"/>
                                      </a:rPr>
                                      <m:t>𝑝𝑟𝑜𝑐𝑒𝑠𝑠</m:t>
                                    </m:r>
                                  </m:sup>
                                </m:sSubSup>
                              </m:e>
                            </m:nary>
                          </m:num>
                          <m:den>
                            <m:nary>
                              <m:naryPr>
                                <m:chr m:val="∑"/>
                                <m:ctrlPr>
                                  <a:rPr lang="en-US" altLang="zh-CN" sz="2000" i="1">
                                    <a:latin typeface="Cambria Math" panose="02040503050406030204" pitchFamily="18" charset="0"/>
                                    <a:ea typeface="微软雅黑" panose="020B0503020204020204" pitchFamily="34" charset="-122"/>
                                  </a:rPr>
                                </m:ctrlPr>
                              </m:naryPr>
                              <m:sub>
                                <m:r>
                                  <m:rPr>
                                    <m:brk m:alnAt="23"/>
                                  </m:rPr>
                                  <a:rPr lang="en-US" altLang="zh-CN" sz="2000" b="0" i="1">
                                    <a:latin typeface="Cambria Math" panose="02040503050406030204" pitchFamily="18" charset="0"/>
                                    <a:ea typeface="微软雅黑" panose="020B0503020204020204" pitchFamily="34" charset="-122"/>
                                  </a:rPr>
                                  <m:t>𝑗</m:t>
                                </m:r>
                                <m:r>
                                  <a:rPr lang="en-US" altLang="zh-CN" sz="2000" b="0" i="1">
                                    <a:latin typeface="Cambria Math" panose="02040503050406030204" pitchFamily="18" charset="0"/>
                                    <a:ea typeface="微软雅黑" panose="020B0503020204020204" pitchFamily="34" charset="-122"/>
                                  </a:rPr>
                                  <m:t>=1</m:t>
                                </m:r>
                              </m:sub>
                              <m:sup>
                                <m:r>
                                  <a:rPr lang="en-US" altLang="zh-CN" sz="2000" b="0" i="1">
                                    <a:latin typeface="Cambria Math" panose="02040503050406030204" pitchFamily="18" charset="0"/>
                                    <a:ea typeface="微软雅黑" panose="020B0503020204020204" pitchFamily="34" charset="-122"/>
                                  </a:rPr>
                                  <m:t>𝐽</m:t>
                                </m:r>
                              </m:sup>
                              <m:e>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b="0" i="1">
                                        <a:latin typeface="Cambria Math" panose="02040503050406030204" pitchFamily="18" charset="0"/>
                                        <a:ea typeface="微软雅黑" panose="020B0503020204020204" pitchFamily="34" charset="-122"/>
                                      </a:rPr>
                                      <m:t>(</m:t>
                                    </m:r>
                                    <m:r>
                                      <a:rPr lang="en-US" altLang="zh-CN" sz="2000" b="0" i="1">
                                        <a:latin typeface="Cambria Math" panose="02040503050406030204" pitchFamily="18" charset="0"/>
                                        <a:ea typeface="微软雅黑" panose="020B0503020204020204" pitchFamily="34" charset="-122"/>
                                      </a:rPr>
                                      <m:t>𝑡</m:t>
                                    </m:r>
                                  </m:e>
                                  <m:sub>
                                    <m:r>
                                      <a:rPr lang="en-US" altLang="zh-CN" sz="2000" b="0" i="1">
                                        <a:latin typeface="Cambria Math" panose="02040503050406030204" pitchFamily="18" charset="0"/>
                                        <a:ea typeface="微软雅黑" panose="020B0503020204020204" pitchFamily="34" charset="-122"/>
                                      </a:rPr>
                                      <m:t>𝑗</m:t>
                                    </m:r>
                                  </m:sub>
                                  <m:sup>
                                    <m:r>
                                      <a:rPr lang="en-US" altLang="zh-CN" sz="2000" b="0" i="1">
                                        <a:latin typeface="Cambria Math" panose="02040503050406030204" pitchFamily="18" charset="0"/>
                                        <a:ea typeface="微软雅黑" panose="020B0503020204020204" pitchFamily="34" charset="-122"/>
                                      </a:rPr>
                                      <m:t>𝑓𝑖𝑛𝑖𝑠h</m:t>
                                    </m:r>
                                  </m:sup>
                                </m:sSubSup>
                                <m:r>
                                  <a:rPr lang="en-US" altLang="zh-CN" sz="2000" b="0" i="1">
                                    <a:latin typeface="Cambria Math" panose="02040503050406030204" pitchFamily="18" charset="0"/>
                                    <a:ea typeface="微软雅黑" panose="020B0503020204020204" pitchFamily="34" charset="-122"/>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b="0" i="1">
                                        <a:latin typeface="Cambria Math" panose="02040503050406030204" pitchFamily="18" charset="0"/>
                                        <a:ea typeface="微软雅黑" panose="020B0503020204020204" pitchFamily="34" charset="-122"/>
                                      </a:rPr>
                                      <m:t>𝑡</m:t>
                                    </m:r>
                                  </m:e>
                                  <m:sub>
                                    <m:r>
                                      <a:rPr lang="en-US" altLang="zh-CN" sz="2000" b="0" i="1">
                                        <a:latin typeface="Cambria Math" panose="02040503050406030204" pitchFamily="18" charset="0"/>
                                        <a:ea typeface="微软雅黑" panose="020B0503020204020204" pitchFamily="34" charset="-122"/>
                                      </a:rPr>
                                      <m:t>𝑗</m:t>
                                    </m:r>
                                  </m:sub>
                                  <m:sup>
                                    <m:r>
                                      <a:rPr lang="en-US" altLang="zh-CN" sz="2000" b="0" i="1">
                                        <a:latin typeface="Cambria Math" panose="02040503050406030204" pitchFamily="18" charset="0"/>
                                        <a:ea typeface="微软雅黑" panose="020B0503020204020204" pitchFamily="34" charset="-122"/>
                                      </a:rPr>
                                      <m:t>𝑏𝑒𝑔𝑖𝑛</m:t>
                                    </m:r>
                                  </m:sup>
                                </m:sSubSup>
                                <m:r>
                                  <a:rPr lang="en-US" altLang="zh-CN" sz="2000" b="0" i="1">
                                    <a:latin typeface="Cambria Math" panose="02040503050406030204" pitchFamily="18" charset="0"/>
                                    <a:ea typeface="微软雅黑" panose="020B0503020204020204" pitchFamily="34" charset="-122"/>
                                  </a:rPr>
                                  <m:t>)</m:t>
                                </m:r>
                              </m:e>
                            </m:nary>
                          </m:den>
                        </m:f>
                        <m:r>
                          <a:rPr lang="en-US" altLang="zh-CN" sz="2000" b="0" i="1">
                            <a:latin typeface="Cambria Math" panose="02040503050406030204" pitchFamily="18" charset="0"/>
                            <a:ea typeface="微软雅黑" panose="020B0503020204020204" pitchFamily="34" charset="-122"/>
                          </a:rPr>
                          <m:t> </m:t>
                        </m:r>
                      </m:oMath>
                    </m:oMathPara>
                  </a14:m>
                  <a:endParaRPr lang="en-US" altLang="zh-CN" sz="2000" i="1" dirty="0">
                    <a:latin typeface="微软雅黑" panose="020B0503020204020204" pitchFamily="34" charset="-122"/>
                    <a:ea typeface="微软雅黑" panose="020B0503020204020204" pitchFamily="34" charset="-122"/>
                  </a:endParaRPr>
                </a:p>
                <a:p>
                  <a:pPr marL="228600" lvl="2" indent="0">
                    <a:lnSpc>
                      <a:spcPct val="120000"/>
                    </a:lnSpc>
                    <a:spcAft>
                      <a:spcPts val="600"/>
                    </a:spcAft>
                    <a:buNone/>
                  </a:pPr>
                  <a:endParaRPr lang="en-US" altLang="zh-CN" dirty="0">
                    <a:latin typeface="微软雅黑" panose="020B0503020204020204" pitchFamily="34" charset="-122"/>
                    <a:ea typeface="微软雅黑" panose="020B0503020204020204" pitchFamily="34" charset="-122"/>
                  </a:endParaRPr>
                </a:p>
              </p:txBody>
            </p:sp>
          </mc:Choice>
          <mc:Fallback xmlns="">
            <p:sp>
              <p:nvSpPr>
                <p:cNvPr id="12" name="HeadingWithBodyText 23">
                  <a:extLst>
                    <a:ext uri="{FF2B5EF4-FFF2-40B4-BE49-F238E27FC236}">
                      <a16:creationId xmlns:a16="http://schemas.microsoft.com/office/drawing/2014/main" id="{35FCEAA2-16E5-47FB-B35D-C781F51465EB}"/>
                    </a:ext>
                  </a:extLst>
                </p:cNvPr>
                <p:cNvSpPr txBox="1">
                  <a:spLocks noRot="1" noChangeAspect="1" noMove="1" noResize="1" noEditPoints="1" noAdjustHandles="1" noChangeArrowheads="1" noChangeShapeType="1" noTextEdit="1"/>
                </p:cNvSpPr>
                <p:nvPr>
                  <p:custDataLst>
                    <p:tags r:id="rId7"/>
                  </p:custDataLst>
                </p:nvPr>
              </p:nvSpPr>
              <p:spPr>
                <a:xfrm>
                  <a:off x="554734" y="1945629"/>
                  <a:ext cx="5326630" cy="3595089"/>
                </a:xfrm>
                <a:prstGeom prst="rect">
                  <a:avLst/>
                </a:prstGeom>
                <a:blipFill>
                  <a:blip r:embed="rId8"/>
                  <a:stretch>
                    <a:fillRect l="-2517" t="-2034" r="-801"/>
                  </a:stretch>
                </a:blipFill>
              </p:spPr>
              <p:txBody>
                <a:bodyPr/>
                <a:lstStyle/>
                <a:p>
                  <a:r>
                    <a:rPr lang="zh-CN" altLang="en-US">
                      <a:noFill/>
                    </a:rPr>
                    <a:t> </a:t>
                  </a:r>
                </a:p>
              </p:txBody>
            </p:sp>
          </mc:Fallback>
        </mc:AlternateContent>
      </p:grpSp>
      <p:grpSp>
        <p:nvGrpSpPr>
          <p:cNvPr id="10" name="组合 9">
            <a:extLst>
              <a:ext uri="{FF2B5EF4-FFF2-40B4-BE49-F238E27FC236}">
                <a16:creationId xmlns:a16="http://schemas.microsoft.com/office/drawing/2014/main" id="{881FA33F-30AD-44A1-89B4-1BA4C45D0C2A}"/>
              </a:ext>
            </a:extLst>
          </p:cNvPr>
          <p:cNvGrpSpPr/>
          <p:nvPr/>
        </p:nvGrpSpPr>
        <p:grpSpPr>
          <a:xfrm>
            <a:off x="6506818" y="1375237"/>
            <a:ext cx="5326630" cy="4485560"/>
            <a:chOff x="6506818" y="1375237"/>
            <a:chExt cx="5326630" cy="4485560"/>
          </a:xfrm>
        </p:grpSpPr>
        <p:sp>
          <p:nvSpPr>
            <p:cNvPr id="7" name="TextBox 10">
              <a:extLst>
                <a:ext uri="{FF2B5EF4-FFF2-40B4-BE49-F238E27FC236}">
                  <a16:creationId xmlns:a16="http://schemas.microsoft.com/office/drawing/2014/main" id="{BFF4213A-D452-4812-B808-201E5CB78944}"/>
                </a:ext>
              </a:extLst>
            </p:cNvPr>
            <p:cNvSpPr txBox="1"/>
            <p:nvPr/>
          </p:nvSpPr>
          <p:spPr>
            <a:xfrm>
              <a:off x="6506818" y="1375237"/>
              <a:ext cx="3805581" cy="307777"/>
            </a:xfrm>
            <a:prstGeom prst="rect">
              <a:avLst/>
            </a:prstGeom>
          </p:spPr>
          <p:txBody>
            <a:bodyPr vert="horz" wrap="square" lIns="0" tIns="0" rIns="0" bIns="0" rtlCol="0">
              <a:sp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a:buNone/>
              </a:pPr>
              <a:r>
                <a:rPr lang="zh-CN" altLang="en-US" sz="2000" b="1" dirty="0">
                  <a:latin typeface="微软雅黑" panose="020B0503020204020204" pitchFamily="34" charset="-122"/>
                  <a:ea typeface="微软雅黑" panose="020B0503020204020204" pitchFamily="34" charset="-122"/>
                </a:rPr>
                <a:t>任务响应超时问题分析</a:t>
              </a:r>
              <a:endParaRPr lang="en-US" sz="2000" b="1" dirty="0">
                <a:latin typeface="微软雅黑" panose="020B0503020204020204" pitchFamily="34" charset="-122"/>
                <a:ea typeface="微软雅黑" panose="020B0503020204020204" pitchFamily="34" charset="-122"/>
              </a:endParaRPr>
            </a:p>
          </p:txBody>
        </p:sp>
        <p:cxnSp>
          <p:nvCxnSpPr>
            <p:cNvPr id="8" name="LineBasicImpact 20">
              <a:extLst>
                <a:ext uri="{FF2B5EF4-FFF2-40B4-BE49-F238E27FC236}">
                  <a16:creationId xmlns:a16="http://schemas.microsoft.com/office/drawing/2014/main" id="{E2670F20-0C8D-4930-952C-9618D9981243}"/>
                </a:ext>
              </a:extLst>
            </p:cNvPr>
            <p:cNvCxnSpPr>
              <a:cxnSpLocks/>
            </p:cNvCxnSpPr>
            <p:nvPr>
              <p:custDataLst>
                <p:tags r:id="rId1"/>
              </p:custDataLst>
            </p:nvPr>
          </p:nvCxnSpPr>
          <p:spPr>
            <a:xfrm>
              <a:off x="6506818" y="1763736"/>
              <a:ext cx="5124359" cy="0"/>
            </a:xfrm>
            <a:prstGeom prst="straightConnector1">
              <a:avLst/>
            </a:prstGeom>
            <a:ln w="19050" cap="sq">
              <a:solidFill>
                <a:schemeClr val="tx1"/>
              </a:solidFill>
              <a:miter lim="800000"/>
              <a:tailEnd type="non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9" name="HeadingWithBodyText 23">
                  <a:extLst>
                    <a:ext uri="{FF2B5EF4-FFF2-40B4-BE49-F238E27FC236}">
                      <a16:creationId xmlns:a16="http://schemas.microsoft.com/office/drawing/2014/main" id="{BD5B7243-9B4C-4FCB-8C36-AC9E63B5AC0D}"/>
                    </a:ext>
                  </a:extLst>
                </p:cNvPr>
                <p:cNvSpPr txBox="1"/>
                <p:nvPr>
                  <p:custDataLst>
                    <p:tags r:id="rId2"/>
                  </p:custDataLst>
                </p:nvPr>
              </p:nvSpPr>
              <p:spPr>
                <a:xfrm>
                  <a:off x="6506818" y="1945629"/>
                  <a:ext cx="5326630" cy="3915168"/>
                </a:xfrm>
                <a:prstGeom prst="rect">
                  <a:avLst/>
                </a:prstGeom>
              </p:spPr>
              <p:txBody>
                <a:bodyPr vert="horz" wrap="square" lIns="0" tIns="0" rIns="0" bIns="0" rtlCol="0">
                  <a:noAutofit/>
                </a:bodyPr>
                <a:lstStyle>
                  <a:lvl1pPr lvl="0" indent="0">
                    <a:lnSpc>
                      <a:spcPct val="100000"/>
                    </a:lnSpc>
                    <a:spcBef>
                      <a:spcPts val="300"/>
                    </a:spcBef>
                    <a:spcAft>
                      <a:spcPts val="300"/>
                    </a:spcAft>
                    <a:buFont typeface="Segoe UI" panose="020B0502040204020203" pitchFamily="34" charset="0"/>
                    <a:buChar char="​"/>
                    <a:defRPr sz="1600">
                      <a:cs typeface="Arial" panose="020B0604020202020204" pitchFamily="34" charset="0"/>
                    </a:defRPr>
                  </a:lvl1pPr>
                  <a:lvl2pPr marL="228600" lvl="1" indent="-225425">
                    <a:lnSpc>
                      <a:spcPct val="100000"/>
                    </a:lnSpc>
                    <a:spcBef>
                      <a:spcPts val="0"/>
                    </a:spcBef>
                    <a:spcAft>
                      <a:spcPts val="300"/>
                    </a:spcAft>
                    <a:buFont typeface="Wingdings" panose="05000000000000000000" pitchFamily="2" charset="2"/>
                    <a:buChar char=""/>
                    <a:defRPr sz="1600">
                      <a:cs typeface="Arial" panose="020B0604020202020204" pitchFamily="34" charset="0"/>
                    </a:defRPr>
                  </a:lvl2pPr>
                  <a:lvl3pPr marL="515938" lvl="2" indent="-287338">
                    <a:lnSpc>
                      <a:spcPct val="100000"/>
                    </a:lnSpc>
                    <a:spcBef>
                      <a:spcPts val="0"/>
                    </a:spcBef>
                    <a:spcAft>
                      <a:spcPts val="300"/>
                    </a:spcAft>
                    <a:buFont typeface="Arial" panose="020B0604020202020204" pitchFamily="34" charset="0"/>
                    <a:buChar char="—"/>
                    <a:defRPr sz="1600">
                      <a:cs typeface="Arial" panose="020B0604020202020204" pitchFamily="34" charset="0"/>
                    </a:defRPr>
                  </a:lvl3pPr>
                  <a:lvl4pPr marL="742950" lvl="3" indent="-182563">
                    <a:lnSpc>
                      <a:spcPct val="100000"/>
                    </a:lnSpc>
                    <a:spcBef>
                      <a:spcPts val="0"/>
                    </a:spcBef>
                    <a:spcAft>
                      <a:spcPts val="300"/>
                    </a:spcAft>
                    <a:buFont typeface="Arial" panose="020B0604020202020204" pitchFamily="34" charset="0"/>
                    <a:buChar char="»"/>
                    <a:defRPr sz="1600">
                      <a:cs typeface="Arial" panose="020B0604020202020204" pitchFamily="34" charset="0"/>
                    </a:defRPr>
                  </a:lvl4pPr>
                  <a:lvl5pPr marL="914400" lvl="4" indent="-136525">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5pPr>
                  <a:lvl6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6pPr>
                  <a:lvl7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7pPr>
                  <a:lvl8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8pPr>
                  <a:lvl9pPr marL="1085850" indent="-171450">
                    <a:lnSpc>
                      <a:spcPct val="100000"/>
                    </a:lnSpc>
                    <a:spcBef>
                      <a:spcPts val="0"/>
                    </a:spcBef>
                    <a:spcAft>
                      <a:spcPts val="300"/>
                    </a:spcAft>
                    <a:buSzPct val="100000"/>
                    <a:buFont typeface="Arial" panose="020B0604020202020204" pitchFamily="34" charset="0"/>
                    <a:buChar char="▫"/>
                    <a:defRPr sz="1600">
                      <a:cs typeface="Arial" panose="020B0604020202020204" pitchFamily="34" charset="0"/>
                    </a:defRPr>
                  </a:lvl9pPr>
                </a:lstStyle>
                <a:p>
                  <a:pPr lvl="1">
                    <a:lnSpc>
                      <a:spcPct val="110000"/>
                    </a:lnSpc>
                    <a:spcAft>
                      <a:spcPts val="600"/>
                    </a:spcAft>
                  </a:pPr>
                  <a:r>
                    <a:rPr lang="zh-CN" altLang="en-US" sz="1800" b="1" dirty="0">
                      <a:latin typeface="微软雅黑" panose="020B0503020204020204" pitchFamily="34" charset="-122"/>
                      <a:ea typeface="微软雅黑" panose="020B0503020204020204" pitchFamily="34" charset="-122"/>
                    </a:rPr>
                    <a:t>问题分析：</a:t>
                  </a:r>
                  <a:endParaRPr lang="en-US" altLang="zh-CN" sz="1800" b="1"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r>
                    <a:rPr lang="zh-CN" altLang="en-US" sz="1800" dirty="0">
                      <a:latin typeface="微软雅黑" panose="020B0503020204020204" pitchFamily="34" charset="-122"/>
                      <a:ea typeface="微软雅黑" panose="020B0503020204020204" pitchFamily="34" charset="-122"/>
                    </a:rPr>
                    <a:t>任务响应主要包括</a:t>
                  </a:r>
                  <a:r>
                    <a:rPr lang="zh-CN" altLang="en-US" sz="1800" b="1" dirty="0">
                      <a:solidFill>
                        <a:srgbClr val="FF6A00"/>
                      </a:solidFill>
                    </a:rPr>
                    <a:t>单个任务响应超时</a:t>
                  </a:r>
                  <a:r>
                    <a:rPr lang="zh-CN" altLang="en-US" sz="1800" dirty="0">
                      <a:latin typeface="微软雅黑" panose="020B0503020204020204" pitchFamily="34" charset="-122"/>
                      <a:ea typeface="微软雅黑" panose="020B0503020204020204" pitchFamily="34" charset="-122"/>
                    </a:rPr>
                    <a:t>和</a:t>
                  </a:r>
                  <a:r>
                    <a:rPr lang="zh-CN" altLang="en-US" sz="1800" b="1" dirty="0">
                      <a:solidFill>
                        <a:srgbClr val="FF6A00"/>
                      </a:solidFill>
                    </a:rPr>
                    <a:t>任务平均响应超时</a:t>
                  </a:r>
                  <a:r>
                    <a:rPr lang="zh-CN" altLang="en-US" sz="1800" dirty="0">
                      <a:latin typeface="微软雅黑" panose="020B0503020204020204" pitchFamily="34" charset="-122"/>
                      <a:ea typeface="微软雅黑" panose="020B0503020204020204" pitchFamily="34" charset="-122"/>
                    </a:rPr>
                    <a:t>，更快的响应速度会给客户带来更好的体验。</a:t>
                  </a:r>
                  <a:endParaRPr lang="en-US" altLang="zh-CN" sz="1800"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endParaRPr lang="en-US" altLang="zh-CN" sz="1800" dirty="0">
                    <a:latin typeface="微软雅黑" panose="020B0503020204020204" pitchFamily="34" charset="-122"/>
                    <a:ea typeface="微软雅黑" panose="020B0503020204020204" pitchFamily="34" charset="-122"/>
                  </a:endParaRPr>
                </a:p>
                <a:p>
                  <a:pPr lvl="1">
                    <a:lnSpc>
                      <a:spcPct val="110000"/>
                    </a:lnSpc>
                    <a:spcAft>
                      <a:spcPts val="600"/>
                    </a:spcAft>
                  </a:pPr>
                  <a:r>
                    <a:rPr lang="zh-CN" altLang="en-US" sz="1800" b="1" dirty="0">
                      <a:latin typeface="微软雅黑" panose="020B0503020204020204" pitchFamily="34" charset="-122"/>
                      <a:ea typeface="微软雅黑" panose="020B0503020204020204" pitchFamily="34" charset="-122"/>
                    </a:rPr>
                    <a:t>单个任务响应超时量评价指标：</a:t>
                  </a:r>
                  <a:endParaRPr lang="en-US" altLang="zh-CN" sz="1800" b="1" dirty="0">
                    <a:latin typeface="微软雅黑" panose="020B0503020204020204" pitchFamily="34" charset="-122"/>
                    <a:ea typeface="微软雅黑" panose="020B0503020204020204" pitchFamily="34" charset="-122"/>
                  </a:endParaRPr>
                </a:p>
                <a:p>
                  <a:pPr marL="3175" lvl="1" indent="0">
                    <a:lnSpc>
                      <a:spcPct val="110000"/>
                    </a:lnSpc>
                    <a:spcAft>
                      <a:spcPts val="600"/>
                    </a:spcAft>
                    <a:buNone/>
                  </a:pPr>
                  <a:r>
                    <a:rPr lang="zh-CN" altLang="en-US" sz="1800" dirty="0">
                      <a:latin typeface="微软雅黑" panose="020B0503020204020204" pitchFamily="34" charset="-122"/>
                      <a:ea typeface="微软雅黑" panose="020B0503020204020204" pitchFamily="34" charset="-122"/>
                    </a:rPr>
                    <a:t>任务</a:t>
                  </a:r>
                  <a:r>
                    <a:rPr lang="en-US" altLang="zh-CN" sz="1800" dirty="0">
                      <a:latin typeface="微软雅黑" panose="020B0503020204020204" pitchFamily="34" charset="-122"/>
                      <a:ea typeface="微软雅黑" panose="020B0503020204020204" pitchFamily="34" charset="-122"/>
                    </a:rPr>
                    <a:t>j</a:t>
                  </a:r>
                  <a:r>
                    <a:rPr lang="zh-CN" altLang="en-US" sz="1800" dirty="0">
                      <a:latin typeface="微软雅黑" panose="020B0503020204020204" pitchFamily="34" charset="-122"/>
                      <a:ea typeface="微软雅黑" panose="020B0503020204020204" pitchFamily="34" charset="-122"/>
                    </a:rPr>
                    <a:t>的响应超时量 </a:t>
                  </a:r>
                  <a:r>
                    <a:rPr lang="en-US" altLang="zh-CN" sz="1800" dirty="0">
                      <a:latin typeface="微软雅黑" panose="020B0503020204020204" pitchFamily="34" charset="-122"/>
                      <a:ea typeface="微软雅黑" panose="020B0503020204020204" pitchFamily="34" charset="-122"/>
                    </a:rPr>
                    <a:t>= </a:t>
                  </a:r>
                  <a:r>
                    <a:rPr lang="zh-CN" altLang="en-US" sz="1800" dirty="0">
                      <a:latin typeface="微软雅黑" panose="020B0503020204020204" pitchFamily="34" charset="-122"/>
                      <a:ea typeface="微软雅黑" panose="020B0503020204020204" pitchFamily="34" charset="-122"/>
                    </a:rPr>
                    <a:t>任务</a:t>
                  </a:r>
                  <a:r>
                    <a:rPr lang="en-US" altLang="zh-CN" sz="1800" dirty="0">
                      <a:latin typeface="微软雅黑" panose="020B0503020204020204" pitchFamily="34" charset="-122"/>
                      <a:ea typeface="微软雅黑" panose="020B0503020204020204" pitchFamily="34" charset="-122"/>
                    </a:rPr>
                    <a:t>j</a:t>
                  </a:r>
                  <a:r>
                    <a:rPr lang="zh-CN" altLang="en-US" sz="1800" dirty="0">
                      <a:latin typeface="微软雅黑" panose="020B0503020204020204" pitchFamily="34" charset="-122"/>
                      <a:ea typeface="微软雅黑" panose="020B0503020204020204" pitchFamily="34" charset="-122"/>
                    </a:rPr>
                    <a:t>响应超时时长</a:t>
                  </a:r>
                  <a:r>
                    <a:rPr lang="en-US" altLang="zh-CN" sz="1800" dirty="0">
                      <a:latin typeface="微软雅黑" panose="020B0503020204020204" pitchFamily="34" charset="-122"/>
                      <a:ea typeface="微软雅黑" panose="020B0503020204020204" pitchFamily="34" charset="-122"/>
                    </a:rPr>
                    <a:t>/</a:t>
                  </a:r>
                  <a:r>
                    <a:rPr lang="zh-CN" altLang="en-US" sz="1800" dirty="0">
                      <a:latin typeface="微软雅黑" panose="020B0503020204020204" pitchFamily="34" charset="-122"/>
                      <a:ea typeface="微软雅黑" panose="020B0503020204020204" pitchFamily="34" charset="-122"/>
                    </a:rPr>
                    <a:t>该任务最大响应时长</a:t>
                  </a:r>
                  <a:endParaRPr lang="en-US" altLang="zh-CN" sz="2000" dirty="0">
                    <a:latin typeface="Cambria Math" panose="02040503050406030204" pitchFamily="18" charset="0"/>
                    <a:ea typeface="微软雅黑" panose="020B0503020204020204" pitchFamily="34" charset="-122"/>
                  </a:endParaRPr>
                </a:p>
                <a:p>
                  <a:pPr marL="3175" lvl="1" indent="0">
                    <a:lnSpc>
                      <a:spcPct val="110000"/>
                    </a:lnSpc>
                    <a:spcAft>
                      <a:spcPts val="600"/>
                    </a:spcAft>
                    <a:buNone/>
                  </a:pPr>
                  <a14:m>
                    <m:oMathPara xmlns:m="http://schemas.openxmlformats.org/officeDocument/2006/math">
                      <m:oMathParaPr>
                        <m:jc m:val="centerGroup"/>
                      </m:oMathParaPr>
                      <m:oMath xmlns:m="http://schemas.openxmlformats.org/officeDocument/2006/math">
                        <m:sSub>
                          <m:sSubPr>
                            <m:ctrlPr>
                              <a:rPr lang="en-US" altLang="zh-CN" sz="2000" i="1" smtClean="0">
                                <a:latin typeface="Cambria Math" panose="02040503050406030204" pitchFamily="18" charset="0"/>
                                <a:ea typeface="微软雅黑" panose="020B0503020204020204" pitchFamily="34" charset="-122"/>
                              </a:rPr>
                            </m:ctrlPr>
                          </m:sSubPr>
                          <m:e>
                            <m:r>
                              <a:rPr lang="en-US" altLang="zh-CN" sz="2000" i="1">
                                <a:latin typeface="Cambria Math" panose="02040503050406030204" pitchFamily="18" charset="0"/>
                                <a:ea typeface="微软雅黑" panose="020B0503020204020204" pitchFamily="34" charset="-122"/>
                              </a:rPr>
                              <m:t>𝑀</m:t>
                            </m:r>
                          </m:e>
                          <m:sub>
                            <m:r>
                              <a:rPr lang="en-US" altLang="zh-CN" sz="2000" i="1">
                                <a:latin typeface="Cambria Math" panose="02040503050406030204" pitchFamily="18" charset="0"/>
                                <a:ea typeface="微软雅黑" panose="020B0503020204020204" pitchFamily="34" charset="-122"/>
                              </a:rPr>
                              <m:t>𝑗</m:t>
                            </m:r>
                          </m:sub>
                        </m:sSub>
                        <m:r>
                          <a:rPr lang="en-US" altLang="zh-CN" sz="2000" i="1">
                            <a:latin typeface="Cambria Math" panose="02040503050406030204" pitchFamily="18" charset="0"/>
                            <a:ea typeface="微软雅黑" panose="020B0503020204020204" pitchFamily="34" charset="-122"/>
                          </a:rPr>
                          <m:t>= </m:t>
                        </m:r>
                        <m:f>
                          <m:fPr>
                            <m:ctrlPr>
                              <a:rPr lang="en-US" altLang="zh-CN" sz="2000" i="1">
                                <a:latin typeface="Cambria Math" panose="02040503050406030204" pitchFamily="18" charset="0"/>
                                <a:ea typeface="微软雅黑" panose="020B0503020204020204" pitchFamily="34" charset="-122"/>
                              </a:rPr>
                            </m:ctrlPr>
                          </m:fPr>
                          <m:num>
                            <m:r>
                              <a:rPr lang="en-US" altLang="zh-CN" sz="2000" i="1">
                                <a:latin typeface="Cambria Math" panose="02040503050406030204" pitchFamily="18" charset="0"/>
                                <a:ea typeface="微软雅黑" panose="020B0503020204020204" pitchFamily="34" charset="-122"/>
                              </a:rPr>
                              <m:t>𝑚𝑎𝑥</m:t>
                            </m:r>
                            <m:r>
                              <a:rPr lang="en-US" altLang="zh-CN" sz="2000" i="1">
                                <a:latin typeface="Cambria Math" panose="02040503050406030204" pitchFamily="18" charset="0"/>
                                <a:ea typeface="微软雅黑" panose="020B0503020204020204" pitchFamily="34" charset="-122"/>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i="1">
                                    <a:latin typeface="Cambria Math" panose="02040503050406030204" pitchFamily="18" charset="0"/>
                                    <a:ea typeface="微软雅黑" panose="020B0503020204020204" pitchFamily="34" charset="-122"/>
                                  </a:rPr>
                                  <m:t>𝑡</m:t>
                                </m:r>
                              </m:e>
                              <m:sub>
                                <m:r>
                                  <a:rPr lang="en-US" altLang="zh-CN" sz="2000" i="1">
                                    <a:latin typeface="Cambria Math" panose="02040503050406030204" pitchFamily="18" charset="0"/>
                                    <a:ea typeface="微软雅黑" panose="020B0503020204020204" pitchFamily="34" charset="-122"/>
                                  </a:rPr>
                                  <m:t>𝑗</m:t>
                                </m:r>
                              </m:sub>
                              <m:sup>
                                <m:r>
                                  <a:rPr lang="en-US" altLang="zh-CN" sz="2000" i="1">
                                    <a:latin typeface="Cambria Math" panose="02040503050406030204" pitchFamily="18" charset="0"/>
                                    <a:ea typeface="微软雅黑" panose="020B0503020204020204" pitchFamily="34" charset="-122"/>
                                  </a:rPr>
                                  <m:t>𝑠𝑡𝑎𝑟𝑡</m:t>
                                </m:r>
                              </m:sup>
                            </m:sSubSup>
                            <m:r>
                              <a:rPr lang="en-US" altLang="zh-CN" sz="2000" i="1">
                                <a:latin typeface="Cambria Math" panose="02040503050406030204" pitchFamily="18" charset="0"/>
                                <a:ea typeface="微软雅黑" panose="020B0503020204020204" pitchFamily="34" charset="-122"/>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i="1">
                                    <a:latin typeface="Cambria Math" panose="02040503050406030204" pitchFamily="18" charset="0"/>
                                    <a:ea typeface="微软雅黑" panose="020B0503020204020204" pitchFamily="34" charset="-122"/>
                                  </a:rPr>
                                  <m:t>𝑡</m:t>
                                </m:r>
                              </m:e>
                              <m:sub>
                                <m:r>
                                  <a:rPr lang="en-US" altLang="zh-CN" sz="2000" i="1">
                                    <a:latin typeface="Cambria Math" panose="02040503050406030204" pitchFamily="18" charset="0"/>
                                    <a:ea typeface="微软雅黑" panose="020B0503020204020204" pitchFamily="34" charset="-122"/>
                                  </a:rPr>
                                  <m:t>𝑗</m:t>
                                </m:r>
                              </m:sub>
                              <m:sup>
                                <m:r>
                                  <a:rPr lang="en-US" altLang="zh-CN" sz="2000" i="1">
                                    <a:latin typeface="Cambria Math" panose="02040503050406030204" pitchFamily="18" charset="0"/>
                                    <a:ea typeface="微软雅黑" panose="020B0503020204020204" pitchFamily="34" charset="-122"/>
                                  </a:rPr>
                                  <m:t>𝑏𝑒𝑔𝑖𝑛</m:t>
                                </m:r>
                              </m:sup>
                            </m:sSubSup>
                            <m:r>
                              <a:rPr lang="en-US" altLang="zh-CN" sz="2000" i="1">
                                <a:latin typeface="Cambria Math" panose="02040503050406030204" pitchFamily="18" charset="0"/>
                                <a:ea typeface="微软雅黑" panose="020B0503020204020204" pitchFamily="34" charset="-122"/>
                              </a:rPr>
                              <m:t>−</m:t>
                            </m:r>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i="1">
                                    <a:latin typeface="Cambria Math" panose="02040503050406030204" pitchFamily="18" charset="0"/>
                                    <a:ea typeface="微软雅黑" panose="020B0503020204020204" pitchFamily="34" charset="-122"/>
                                  </a:rPr>
                                  <m:t>𝑡</m:t>
                                </m:r>
                              </m:e>
                              <m:sub>
                                <m:r>
                                  <a:rPr lang="en-US" altLang="zh-CN" sz="2000" i="1">
                                    <a:latin typeface="Cambria Math" panose="02040503050406030204" pitchFamily="18" charset="0"/>
                                    <a:ea typeface="微软雅黑" panose="020B0503020204020204" pitchFamily="34" charset="-122"/>
                                  </a:rPr>
                                  <m:t>𝑗</m:t>
                                </m:r>
                              </m:sub>
                              <m:sup>
                                <m:r>
                                  <a:rPr lang="en-US" altLang="zh-CN" sz="2000" i="1">
                                    <a:latin typeface="Cambria Math" panose="02040503050406030204" pitchFamily="18" charset="0"/>
                                    <a:ea typeface="微软雅黑" panose="020B0503020204020204" pitchFamily="34" charset="-122"/>
                                  </a:rPr>
                                  <m:t>𝑠𝑙𝑎</m:t>
                                </m:r>
                              </m:sup>
                            </m:sSubSup>
                            <m:r>
                              <a:rPr lang="en-US" altLang="zh-CN" sz="2000" i="1">
                                <a:latin typeface="Cambria Math" panose="02040503050406030204" pitchFamily="18" charset="0"/>
                                <a:ea typeface="微软雅黑" panose="020B0503020204020204" pitchFamily="34" charset="-122"/>
                              </a:rPr>
                              <m:t>,0)</m:t>
                            </m:r>
                          </m:num>
                          <m:den>
                            <m:sSubSup>
                              <m:sSubSupPr>
                                <m:ctrlPr>
                                  <a:rPr lang="en-US" altLang="zh-CN" sz="2000" i="1">
                                    <a:latin typeface="Cambria Math" panose="02040503050406030204" pitchFamily="18" charset="0"/>
                                    <a:ea typeface="微软雅黑" panose="020B0503020204020204" pitchFamily="34" charset="-122"/>
                                  </a:rPr>
                                </m:ctrlPr>
                              </m:sSubSupPr>
                              <m:e>
                                <m:r>
                                  <a:rPr lang="en-US" altLang="zh-CN" sz="2000" i="1">
                                    <a:latin typeface="Cambria Math" panose="02040503050406030204" pitchFamily="18" charset="0"/>
                                    <a:ea typeface="微软雅黑" panose="020B0503020204020204" pitchFamily="34" charset="-122"/>
                                  </a:rPr>
                                  <m:t>𝑡</m:t>
                                </m:r>
                              </m:e>
                              <m:sub>
                                <m:r>
                                  <a:rPr lang="en-US" altLang="zh-CN" sz="2000" i="1">
                                    <a:latin typeface="Cambria Math" panose="02040503050406030204" pitchFamily="18" charset="0"/>
                                    <a:ea typeface="微软雅黑" panose="020B0503020204020204" pitchFamily="34" charset="-122"/>
                                  </a:rPr>
                                  <m:t>𝑗</m:t>
                                </m:r>
                              </m:sub>
                              <m:sup>
                                <m:r>
                                  <a:rPr lang="en-US" altLang="zh-CN" sz="2000" i="1">
                                    <a:latin typeface="Cambria Math" panose="02040503050406030204" pitchFamily="18" charset="0"/>
                                    <a:ea typeface="微软雅黑" panose="020B0503020204020204" pitchFamily="34" charset="-122"/>
                                  </a:rPr>
                                  <m:t>𝑠𝑙𝑎</m:t>
                                </m:r>
                              </m:sup>
                            </m:sSubSup>
                          </m:den>
                        </m:f>
                        <m:r>
                          <a:rPr lang="en-US" altLang="zh-CN" sz="2000" i="1">
                            <a:latin typeface="Cambria Math" panose="02040503050406030204" pitchFamily="18" charset="0"/>
                            <a:ea typeface="微软雅黑" panose="020B0503020204020204" pitchFamily="34" charset="-122"/>
                          </a:rPr>
                          <m:t> </m:t>
                        </m:r>
                      </m:oMath>
                    </m:oMathPara>
                  </a14:m>
                  <a:endParaRPr lang="en-US" altLang="zh-CN" sz="2000" i="1" dirty="0">
                    <a:latin typeface="Cambria Math" panose="02040503050406030204" pitchFamily="18" charset="0"/>
                    <a:ea typeface="微软雅黑" panose="020B0503020204020204" pitchFamily="34" charset="-122"/>
                  </a:endParaRPr>
                </a:p>
                <a:p>
                  <a:pPr lvl="1">
                    <a:lnSpc>
                      <a:spcPct val="110000"/>
                    </a:lnSpc>
                    <a:spcAft>
                      <a:spcPts val="600"/>
                    </a:spcAft>
                  </a:pPr>
                  <a:r>
                    <a:rPr lang="zh-CN" altLang="en-US" sz="1800" b="1" dirty="0">
                      <a:latin typeface="微软雅黑" panose="020B0503020204020204" pitchFamily="34" charset="-122"/>
                      <a:ea typeface="微软雅黑" panose="020B0503020204020204" pitchFamily="34" charset="-122"/>
                    </a:rPr>
                    <a:t>任务平均响应超时量评价指标：</a:t>
                  </a:r>
                  <a14:m>
                    <m:oMath xmlns:m="http://schemas.openxmlformats.org/officeDocument/2006/math">
                      <m:acc>
                        <m:accPr>
                          <m:chr m:val="̅"/>
                          <m:ctrlPr>
                            <a:rPr lang="en-US" altLang="zh-CN" sz="1800" b="1" i="1" smtClean="0">
                              <a:latin typeface="Cambria Math" panose="02040503050406030204" pitchFamily="18" charset="0"/>
                              <a:ea typeface="微软雅黑" panose="020B0503020204020204" pitchFamily="34" charset="-122"/>
                            </a:rPr>
                          </m:ctrlPr>
                        </m:accPr>
                        <m:e>
                          <m:r>
                            <a:rPr lang="en-US" altLang="zh-CN" sz="1800" b="1" i="1" smtClean="0">
                              <a:latin typeface="Cambria Math" panose="02040503050406030204" pitchFamily="18" charset="0"/>
                              <a:ea typeface="微软雅黑" panose="020B0503020204020204" pitchFamily="34" charset="-122"/>
                            </a:rPr>
                            <m:t>𝑴</m:t>
                          </m:r>
                        </m:e>
                      </m:acc>
                      <m:r>
                        <a:rPr lang="en-US" altLang="zh-CN" sz="1800" b="1" i="1">
                          <a:latin typeface="Cambria Math" panose="02040503050406030204" pitchFamily="18" charset="0"/>
                          <a:ea typeface="微软雅黑" panose="020B0503020204020204" pitchFamily="34" charset="-122"/>
                        </a:rPr>
                        <m:t>=</m:t>
                      </m:r>
                      <m:f>
                        <m:fPr>
                          <m:ctrlPr>
                            <a:rPr lang="en-US" altLang="zh-CN" sz="1800" b="1" i="1" smtClean="0">
                              <a:latin typeface="Cambria Math" panose="02040503050406030204" pitchFamily="18" charset="0"/>
                              <a:ea typeface="微软雅黑" panose="020B0503020204020204" pitchFamily="34" charset="-122"/>
                            </a:rPr>
                          </m:ctrlPr>
                        </m:fPr>
                        <m:num>
                          <m:nary>
                            <m:naryPr>
                              <m:chr m:val="∑"/>
                              <m:ctrlPr>
                                <a:rPr lang="en-US" altLang="zh-CN" sz="1800" i="1">
                                  <a:latin typeface="Cambria Math" panose="02040503050406030204" pitchFamily="18" charset="0"/>
                                  <a:ea typeface="微软雅黑" panose="020B0503020204020204" pitchFamily="34" charset="-122"/>
                                </a:rPr>
                              </m:ctrlPr>
                            </m:naryPr>
                            <m:sub>
                              <m:r>
                                <m:rPr>
                                  <m:brk m:alnAt="23"/>
                                </m:rPr>
                                <a:rPr lang="en-US" altLang="zh-CN" sz="1800" i="1">
                                  <a:latin typeface="Cambria Math" panose="02040503050406030204" pitchFamily="18" charset="0"/>
                                  <a:ea typeface="微软雅黑" panose="020B0503020204020204" pitchFamily="34" charset="-122"/>
                                </a:rPr>
                                <m:t>𝑗</m:t>
                              </m:r>
                              <m:r>
                                <a:rPr lang="en-US" altLang="zh-CN" sz="1800" i="1">
                                  <a:latin typeface="Cambria Math" panose="02040503050406030204" pitchFamily="18" charset="0"/>
                                  <a:ea typeface="微软雅黑" panose="020B0503020204020204" pitchFamily="34" charset="-122"/>
                                </a:rPr>
                                <m:t>=1</m:t>
                              </m:r>
                            </m:sub>
                            <m:sup>
                              <m:r>
                                <a:rPr lang="en-US" altLang="zh-CN" sz="1800" i="1">
                                  <a:latin typeface="Cambria Math" panose="02040503050406030204" pitchFamily="18" charset="0"/>
                                  <a:ea typeface="微软雅黑" panose="020B0503020204020204" pitchFamily="34" charset="-122"/>
                                </a:rPr>
                                <m:t>𝐽</m:t>
                              </m:r>
                            </m:sup>
                            <m:e>
                              <m:sSub>
                                <m:sSubPr>
                                  <m:ctrlPr>
                                    <a:rPr lang="en-US" altLang="zh-CN" sz="1800" i="1">
                                      <a:latin typeface="Cambria Math" panose="02040503050406030204" pitchFamily="18" charset="0"/>
                                      <a:ea typeface="微软雅黑" panose="020B0503020204020204" pitchFamily="34" charset="-122"/>
                                    </a:rPr>
                                  </m:ctrlPr>
                                </m:sSubPr>
                                <m:e>
                                  <m:r>
                                    <a:rPr lang="en-US" altLang="zh-CN" sz="1800" i="1">
                                      <a:latin typeface="Cambria Math" panose="02040503050406030204" pitchFamily="18" charset="0"/>
                                      <a:ea typeface="微软雅黑" panose="020B0503020204020204" pitchFamily="34" charset="-122"/>
                                    </a:rPr>
                                    <m:t>𝑀</m:t>
                                  </m:r>
                                </m:e>
                                <m:sub>
                                  <m:r>
                                    <a:rPr lang="en-US" altLang="zh-CN" sz="1800" i="1">
                                      <a:latin typeface="Cambria Math" panose="02040503050406030204" pitchFamily="18" charset="0"/>
                                      <a:ea typeface="微软雅黑" panose="020B0503020204020204" pitchFamily="34" charset="-122"/>
                                    </a:rPr>
                                    <m:t>𝑗</m:t>
                                  </m:r>
                                </m:sub>
                              </m:sSub>
                            </m:e>
                          </m:nary>
                        </m:num>
                        <m:den>
                          <m:r>
                            <a:rPr lang="en-US" altLang="zh-CN" sz="1800" b="1" i="1" smtClean="0">
                              <a:latin typeface="Cambria Math" panose="02040503050406030204" pitchFamily="18" charset="0"/>
                              <a:ea typeface="微软雅黑" panose="020B0503020204020204" pitchFamily="34" charset="-122"/>
                            </a:rPr>
                            <m:t>𝑱</m:t>
                          </m:r>
                        </m:den>
                      </m:f>
                    </m:oMath>
                  </a14:m>
                  <a:endParaRPr lang="en-US" altLang="zh-CN" sz="2000" b="1" i="1" dirty="0">
                    <a:latin typeface="微软雅黑" panose="020B0503020204020204" pitchFamily="34" charset="-122"/>
                    <a:ea typeface="微软雅黑" panose="020B0503020204020204" pitchFamily="34" charset="-122"/>
                  </a:endParaRPr>
                </a:p>
                <a:p>
                  <a:pPr marL="3175" lvl="1" indent="0">
                    <a:lnSpc>
                      <a:spcPct val="120000"/>
                    </a:lnSpc>
                    <a:spcAft>
                      <a:spcPts val="600"/>
                    </a:spcAft>
                    <a:buNone/>
                  </a:pPr>
                  <a:endParaRPr lang="en-US" altLang="zh-CN" dirty="0">
                    <a:latin typeface="微软雅黑" panose="020B0503020204020204" pitchFamily="34" charset="-122"/>
                    <a:ea typeface="微软雅黑" panose="020B0503020204020204" pitchFamily="34" charset="-122"/>
                  </a:endParaRPr>
                </a:p>
              </p:txBody>
            </p:sp>
          </mc:Choice>
          <mc:Fallback xmlns="">
            <p:sp>
              <p:nvSpPr>
                <p:cNvPr id="9" name="HeadingWithBodyText 23">
                  <a:extLst>
                    <a:ext uri="{FF2B5EF4-FFF2-40B4-BE49-F238E27FC236}">
                      <a16:creationId xmlns:a16="http://schemas.microsoft.com/office/drawing/2014/main" id="{BD5B7243-9B4C-4FCB-8C36-AC9E63B5AC0D}"/>
                    </a:ext>
                  </a:extLst>
                </p:cNvPr>
                <p:cNvSpPr txBox="1">
                  <a:spLocks noRot="1" noChangeAspect="1" noMove="1" noResize="1" noEditPoints="1" noAdjustHandles="1" noChangeArrowheads="1" noChangeShapeType="1" noTextEdit="1"/>
                </p:cNvSpPr>
                <p:nvPr>
                  <p:custDataLst>
                    <p:tags r:id="rId9"/>
                  </p:custDataLst>
                </p:nvPr>
              </p:nvSpPr>
              <p:spPr>
                <a:xfrm>
                  <a:off x="6506818" y="1945629"/>
                  <a:ext cx="5326630" cy="3915168"/>
                </a:xfrm>
                <a:prstGeom prst="rect">
                  <a:avLst/>
                </a:prstGeom>
                <a:blipFill>
                  <a:blip r:embed="rId10"/>
                  <a:stretch>
                    <a:fillRect l="-2517" t="-1869" r="-1831" b="-4829"/>
                  </a:stretch>
                </a:blipFill>
              </p:spPr>
              <p:txBody>
                <a:bodyPr/>
                <a:lstStyle/>
                <a:p>
                  <a:r>
                    <a:rPr lang="zh-CN" altLang="en-US">
                      <a:noFill/>
                    </a:rPr>
                    <a:t> </a:t>
                  </a:r>
                </a:p>
              </p:txBody>
            </p:sp>
          </mc:Fallback>
        </mc:AlternateContent>
      </p:grpSp>
    </p:spTree>
    <p:extLst>
      <p:ext uri="{BB962C8B-B14F-4D97-AF65-F5344CB8AC3E}">
        <p14:creationId xmlns:p14="http://schemas.microsoft.com/office/powerpoint/2010/main" val="402379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ags/tag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0.xml><?xml version="1.0" encoding="utf-8"?>
<p:tagLst xmlns:a="http://schemas.openxmlformats.org/drawingml/2006/main" xmlns:r="http://schemas.openxmlformats.org/officeDocument/2006/relationships" xmlns:p="http://schemas.openxmlformats.org/presentationml/2006/main">
  <p:tag name="NAME" val="Moon"/>
</p:tagLst>
</file>

<file path=ppt/tags/tag10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10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10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0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04.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105.xml><?xml version="1.0" encoding="utf-8"?>
<p:tagLst xmlns:a="http://schemas.openxmlformats.org/drawingml/2006/main" xmlns:r="http://schemas.openxmlformats.org/officeDocument/2006/relationships" xmlns:p="http://schemas.openxmlformats.org/presentationml/2006/main">
  <p:tag name="SHAPENAME" val="3. Subtitle"/>
</p:tagLst>
</file>

<file path=ppt/tags/tag106.xml><?xml version="1.0" encoding="utf-8"?>
<p:tagLst xmlns:a="http://schemas.openxmlformats.org/drawingml/2006/main" xmlns:r="http://schemas.openxmlformats.org/officeDocument/2006/relationships" xmlns:p="http://schemas.openxmlformats.org/presentationml/2006/main">
  <p:tag name="SHAPENAME" val="5. Source"/>
</p:tagLst>
</file>

<file path=ppt/tags/tag10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0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0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1.xml><?xml version="1.0" encoding="utf-8"?>
<p:tagLst xmlns:a="http://schemas.openxmlformats.org/drawingml/2006/main" xmlns:r="http://schemas.openxmlformats.org/officeDocument/2006/relationships" xmlns:p="http://schemas.openxmlformats.org/presentationml/2006/main">
  <p:tag name="NAME" val="Moon"/>
</p:tagLst>
</file>

<file path=ppt/tags/tag110.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11.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1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1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1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17.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1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19.xml><?xml version="1.0" encoding="utf-8"?>
<p:tagLst xmlns:a="http://schemas.openxmlformats.org/drawingml/2006/main" xmlns:r="http://schemas.openxmlformats.org/officeDocument/2006/relationships" xmlns:p="http://schemas.openxmlformats.org/presentationml/2006/main">
  <p:tag name="SHAPENAME" val="3. Subtitle"/>
</p:tagLst>
</file>

<file path=ppt/tags/tag12.xml><?xml version="1.0" encoding="utf-8"?>
<p:tagLst xmlns:a="http://schemas.openxmlformats.org/drawingml/2006/main" xmlns:r="http://schemas.openxmlformats.org/officeDocument/2006/relationships" xmlns:p="http://schemas.openxmlformats.org/presentationml/2006/main">
  <p:tag name="NAME" val="Moon"/>
</p:tagLst>
</file>

<file path=ppt/tags/tag120.xml><?xml version="1.0" encoding="utf-8"?>
<p:tagLst xmlns:a="http://schemas.openxmlformats.org/drawingml/2006/main" xmlns:r="http://schemas.openxmlformats.org/officeDocument/2006/relationships" xmlns:p="http://schemas.openxmlformats.org/presentationml/2006/main">
  <p:tag name="SHAPENAME" val="5. Source"/>
</p:tagLst>
</file>

<file path=ppt/tags/tag121.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2.xml><?xml version="1.0" encoding="utf-8"?>
<p:tagLst xmlns:a="http://schemas.openxmlformats.org/drawingml/2006/main" xmlns:r="http://schemas.openxmlformats.org/officeDocument/2006/relationships" xmlns:p="http://schemas.openxmlformats.org/presentationml/2006/main">
  <p:tag name="SHAPENAME" val="BottomLine"/>
</p:tagLst>
</file>

<file path=ppt/tags/tag123.xml><?xml version="1.0" encoding="utf-8"?>
<p:tagLst xmlns:a="http://schemas.openxmlformats.org/drawingml/2006/main" xmlns:r="http://schemas.openxmlformats.org/officeDocument/2006/relationships" xmlns:p="http://schemas.openxmlformats.org/presentationml/2006/main">
  <p:tag name="SHAPENAME" val="TopLine"/>
</p:tagLst>
</file>

<file path=ppt/tags/tag124.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2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2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27.xml><?xml version="1.0" encoding="utf-8"?>
<p:tagLst xmlns:a="http://schemas.openxmlformats.org/drawingml/2006/main" xmlns:r="http://schemas.openxmlformats.org/officeDocument/2006/relationships" xmlns:p="http://schemas.openxmlformats.org/presentationml/2006/main">
  <p:tag name="SHAPENAME" val="5. Source"/>
</p:tagLst>
</file>

<file path=ppt/tags/tag12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2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3.xml><?xml version="1.0" encoding="utf-8"?>
<p:tagLst xmlns:a="http://schemas.openxmlformats.org/drawingml/2006/main" xmlns:r="http://schemas.openxmlformats.org/officeDocument/2006/relationships" xmlns:p="http://schemas.openxmlformats.org/presentationml/2006/main">
  <p:tag name="NAME" val="Moon"/>
</p:tagLst>
</file>

<file path=ppt/tags/tag130.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1.xml><?xml version="1.0" encoding="utf-8"?>
<p:tagLst xmlns:a="http://schemas.openxmlformats.org/drawingml/2006/main" xmlns:r="http://schemas.openxmlformats.org/officeDocument/2006/relationships" xmlns:p="http://schemas.openxmlformats.org/presentationml/2006/main">
  <p:tag name="SHAPENAME" val="5. Source"/>
</p:tagLst>
</file>

<file path=ppt/tags/tag13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34.xml><?xml version="1.0" encoding="utf-8"?>
<p:tagLst xmlns:a="http://schemas.openxmlformats.org/drawingml/2006/main" xmlns:r="http://schemas.openxmlformats.org/officeDocument/2006/relationships" xmlns:p="http://schemas.openxmlformats.org/presentationml/2006/main">
  <p:tag name="SHAPENAME" val="LogoImage"/>
</p:tagLst>
</file>

<file path=ppt/tags/tag135.xml><?xml version="1.0" encoding="utf-8"?>
<p:tagLst xmlns:a="http://schemas.openxmlformats.org/drawingml/2006/main" xmlns:r="http://schemas.openxmlformats.org/officeDocument/2006/relationships" xmlns:p="http://schemas.openxmlformats.org/presentationml/2006/main">
  <p:tag name="SHAPENAME" val="5. Source"/>
</p:tagLst>
</file>

<file path=ppt/tags/tag13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3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38.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39.xml><?xml version="1.0" encoding="utf-8"?>
<p:tagLst xmlns:a="http://schemas.openxmlformats.org/drawingml/2006/main" xmlns:r="http://schemas.openxmlformats.org/officeDocument/2006/relationships" xmlns:p="http://schemas.openxmlformats.org/presentationml/2006/main">
  <p:tag name="SHAPENAME" val="5. Source"/>
</p:tagLst>
</file>

<file path=ppt/tags/tag14.xml><?xml version="1.0" encoding="utf-8"?>
<p:tagLst xmlns:a="http://schemas.openxmlformats.org/drawingml/2006/main" xmlns:r="http://schemas.openxmlformats.org/officeDocument/2006/relationships" xmlns:p="http://schemas.openxmlformats.org/presentationml/2006/main">
  <p:tag name="ANGLE" val="5"/>
</p:tagLst>
</file>

<file path=ppt/tags/tag14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4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43.xml><?xml version="1.0" encoding="utf-8"?>
<p:tagLst xmlns:a="http://schemas.openxmlformats.org/drawingml/2006/main" xmlns:r="http://schemas.openxmlformats.org/officeDocument/2006/relationships" xmlns:p="http://schemas.openxmlformats.org/presentationml/2006/main">
  <p:tag name="SHAPENAME" val="5. Source"/>
</p:tagLst>
</file>

<file path=ppt/tags/tag14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45.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4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4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4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15.xml><?xml version="1.0" encoding="utf-8"?>
<p:tagLst xmlns:a="http://schemas.openxmlformats.org/drawingml/2006/main" xmlns:r="http://schemas.openxmlformats.org/officeDocument/2006/relationships" xmlns:p="http://schemas.openxmlformats.org/presentationml/2006/main">
  <p:tag name="ANGLE" val="5"/>
</p:tagLst>
</file>

<file path=ppt/tags/tag150.xml><?xml version="1.0" encoding="utf-8"?>
<p:tagLst xmlns:a="http://schemas.openxmlformats.org/drawingml/2006/main" xmlns:r="http://schemas.openxmlformats.org/officeDocument/2006/relationships" xmlns:p="http://schemas.openxmlformats.org/presentationml/2006/main">
  <p:tag name="SHAPENAME" val="5. Source"/>
</p:tagLst>
</file>

<file path=ppt/tags/tag15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2.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15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54.xml><?xml version="1.0" encoding="utf-8"?>
<p:tagLst xmlns:a="http://schemas.openxmlformats.org/drawingml/2006/main" xmlns:r="http://schemas.openxmlformats.org/officeDocument/2006/relationships" xmlns:p="http://schemas.openxmlformats.org/presentationml/2006/main">
  <p:tag name="SHAPENAME" val="3. Subtitle"/>
</p:tagLst>
</file>

<file path=ppt/tags/tag1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56.xml><?xml version="1.0" encoding="utf-8"?>
<p:tagLst xmlns:a="http://schemas.openxmlformats.org/drawingml/2006/main" xmlns:r="http://schemas.openxmlformats.org/officeDocument/2006/relationships" xmlns:p="http://schemas.openxmlformats.org/presentationml/2006/main">
  <p:tag name="SHAPENAME" val="5. Source"/>
</p:tagLst>
</file>

<file path=ppt/tags/tag157.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5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59.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16.xml><?xml version="1.0" encoding="utf-8"?>
<p:tagLst xmlns:a="http://schemas.openxmlformats.org/drawingml/2006/main" xmlns:r="http://schemas.openxmlformats.org/officeDocument/2006/relationships" xmlns:p="http://schemas.openxmlformats.org/presentationml/2006/main">
  <p:tag name="ANGLE" val="4"/>
</p:tagLst>
</file>

<file path=ppt/tags/tag16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16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16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3.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4.xml><?xml version="1.0" encoding="utf-8"?>
<p:tagLst xmlns:a="http://schemas.openxmlformats.org/drawingml/2006/main" xmlns:r="http://schemas.openxmlformats.org/officeDocument/2006/relationships" xmlns:p="http://schemas.openxmlformats.org/presentationml/2006/main">
  <p:tag name="SHAPENAME" val="TopLineLeft"/>
</p:tagLst>
</file>

<file path=ppt/tags/tag16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16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67.xml><?xml version="1.0" encoding="utf-8"?>
<p:tagLst xmlns:a="http://schemas.openxmlformats.org/drawingml/2006/main" xmlns:r="http://schemas.openxmlformats.org/officeDocument/2006/relationships" xmlns:p="http://schemas.openxmlformats.org/presentationml/2006/main">
  <p:tag name="SHAPENAME" val="3. Subtitle"/>
</p:tagLst>
</file>

<file path=ppt/tags/tag168.xml><?xml version="1.0" encoding="utf-8"?>
<p:tagLst xmlns:a="http://schemas.openxmlformats.org/drawingml/2006/main" xmlns:r="http://schemas.openxmlformats.org/officeDocument/2006/relationships" xmlns:p="http://schemas.openxmlformats.org/presentationml/2006/main">
  <p:tag name="SHAPENAME" val="5. Source"/>
</p:tagLst>
</file>

<file path=ppt/tags/tag169.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7.xml><?xml version="1.0" encoding="utf-8"?>
<p:tagLst xmlns:a="http://schemas.openxmlformats.org/drawingml/2006/main" xmlns:r="http://schemas.openxmlformats.org/officeDocument/2006/relationships" xmlns:p="http://schemas.openxmlformats.org/presentationml/2006/main">
  <p:tag name="ANGLE" val="4"/>
</p:tagLst>
</file>

<file path=ppt/tags/tag17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71.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17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173.xml><?xml version="1.0" encoding="utf-8"?>
<p:tagLst xmlns:a="http://schemas.openxmlformats.org/drawingml/2006/main" xmlns:r="http://schemas.openxmlformats.org/officeDocument/2006/relationships" xmlns:p="http://schemas.openxmlformats.org/presentationml/2006/main">
  <p:tag name="SHAPENAME" val="BottomLine"/>
</p:tagLst>
</file>

<file path=ppt/tags/tag174.xml><?xml version="1.0" encoding="utf-8"?>
<p:tagLst xmlns:a="http://schemas.openxmlformats.org/drawingml/2006/main" xmlns:r="http://schemas.openxmlformats.org/officeDocument/2006/relationships" xmlns:p="http://schemas.openxmlformats.org/presentationml/2006/main">
  <p:tag name="SHAPENAME" val="TopLine"/>
</p:tagLst>
</file>

<file path=ppt/tags/tag175.xml><?xml version="1.0" encoding="utf-8"?>
<p:tagLst xmlns:a="http://schemas.openxmlformats.org/drawingml/2006/main" xmlns:r="http://schemas.openxmlformats.org/officeDocument/2006/relationships" xmlns:p="http://schemas.openxmlformats.org/presentationml/2006/main">
  <p:tag name="SHAPENAME" val="4. Footnote"/>
</p:tagLst>
</file>

<file path=ppt/tags/tag1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177.xml><?xml version="1.0" encoding="utf-8"?>
<p:tagLst xmlns:a="http://schemas.openxmlformats.org/drawingml/2006/main" xmlns:r="http://schemas.openxmlformats.org/officeDocument/2006/relationships" xmlns:p="http://schemas.openxmlformats.org/presentationml/2006/main">
  <p:tag name="SHAPENAME" val="Grid"/>
</p:tagLst>
</file>

<file path=ppt/tags/tag178.xml><?xml version="1.0" encoding="utf-8"?>
<p:tagLst xmlns:a="http://schemas.openxmlformats.org/drawingml/2006/main" xmlns:r="http://schemas.openxmlformats.org/officeDocument/2006/relationships" xmlns:p="http://schemas.openxmlformats.org/presentationml/2006/main">
  <p:tag name="NAME" val="Moon"/>
</p:tagLst>
</file>

<file path=ppt/tags/tag179.xml><?xml version="1.0" encoding="utf-8"?>
<p:tagLst xmlns:a="http://schemas.openxmlformats.org/drawingml/2006/main" xmlns:r="http://schemas.openxmlformats.org/officeDocument/2006/relationships" xmlns:p="http://schemas.openxmlformats.org/presentationml/2006/main">
  <p:tag name="NAME" val="Moon"/>
</p:tagLst>
</file>

<file path=ppt/tags/tag18.xml><?xml version="1.0" encoding="utf-8"?>
<p:tagLst xmlns:a="http://schemas.openxmlformats.org/drawingml/2006/main" xmlns:r="http://schemas.openxmlformats.org/officeDocument/2006/relationships" xmlns:p="http://schemas.openxmlformats.org/presentationml/2006/main">
  <p:tag name="ANGLE" val="3"/>
</p:tagLst>
</file>

<file path=ppt/tags/tag180.xml><?xml version="1.0" encoding="utf-8"?>
<p:tagLst xmlns:a="http://schemas.openxmlformats.org/drawingml/2006/main" xmlns:r="http://schemas.openxmlformats.org/officeDocument/2006/relationships" xmlns:p="http://schemas.openxmlformats.org/presentationml/2006/main">
  <p:tag name="NAME" val="Moon"/>
</p:tagLst>
</file>

<file path=ppt/tags/tag181.xml><?xml version="1.0" encoding="utf-8"?>
<p:tagLst xmlns:a="http://schemas.openxmlformats.org/drawingml/2006/main" xmlns:r="http://schemas.openxmlformats.org/officeDocument/2006/relationships" xmlns:p="http://schemas.openxmlformats.org/presentationml/2006/main">
  <p:tag name="NAME" val="Moon"/>
</p:tagLst>
</file>

<file path=ppt/tags/tag182.xml><?xml version="1.0" encoding="utf-8"?>
<p:tagLst xmlns:a="http://schemas.openxmlformats.org/drawingml/2006/main" xmlns:r="http://schemas.openxmlformats.org/officeDocument/2006/relationships" xmlns:p="http://schemas.openxmlformats.org/presentationml/2006/main">
  <p:tag name="NAME" val="Moon"/>
</p:tagLst>
</file>

<file path=ppt/tags/tag183.xml><?xml version="1.0" encoding="utf-8"?>
<p:tagLst xmlns:a="http://schemas.openxmlformats.org/drawingml/2006/main" xmlns:r="http://schemas.openxmlformats.org/officeDocument/2006/relationships" xmlns:p="http://schemas.openxmlformats.org/presentationml/2006/main">
  <p:tag name="ANGLE" val="5"/>
</p:tagLst>
</file>

<file path=ppt/tags/tag184.xml><?xml version="1.0" encoding="utf-8"?>
<p:tagLst xmlns:a="http://schemas.openxmlformats.org/drawingml/2006/main" xmlns:r="http://schemas.openxmlformats.org/officeDocument/2006/relationships" xmlns:p="http://schemas.openxmlformats.org/presentationml/2006/main">
  <p:tag name="ANGLE" val="5"/>
</p:tagLst>
</file>

<file path=ppt/tags/tag185.xml><?xml version="1.0" encoding="utf-8"?>
<p:tagLst xmlns:a="http://schemas.openxmlformats.org/drawingml/2006/main" xmlns:r="http://schemas.openxmlformats.org/officeDocument/2006/relationships" xmlns:p="http://schemas.openxmlformats.org/presentationml/2006/main">
  <p:tag name="ANGLE" val="4"/>
</p:tagLst>
</file>

<file path=ppt/tags/tag186.xml><?xml version="1.0" encoding="utf-8"?>
<p:tagLst xmlns:a="http://schemas.openxmlformats.org/drawingml/2006/main" xmlns:r="http://schemas.openxmlformats.org/officeDocument/2006/relationships" xmlns:p="http://schemas.openxmlformats.org/presentationml/2006/main">
  <p:tag name="ANGLE" val="4"/>
</p:tagLst>
</file>

<file path=ppt/tags/tag187.xml><?xml version="1.0" encoding="utf-8"?>
<p:tagLst xmlns:a="http://schemas.openxmlformats.org/drawingml/2006/main" xmlns:r="http://schemas.openxmlformats.org/officeDocument/2006/relationships" xmlns:p="http://schemas.openxmlformats.org/presentationml/2006/main">
  <p:tag name="ANGLE" val="3"/>
</p:tagLst>
</file>

<file path=ppt/tags/tag188.xml><?xml version="1.0" encoding="utf-8"?>
<p:tagLst xmlns:a="http://schemas.openxmlformats.org/drawingml/2006/main" xmlns:r="http://schemas.openxmlformats.org/officeDocument/2006/relationships" xmlns:p="http://schemas.openxmlformats.org/presentationml/2006/main">
  <p:tag name="ANGLE" val="3"/>
</p:tagLst>
</file>

<file path=ppt/tags/tag189.xml><?xml version="1.0" encoding="utf-8"?>
<p:tagLst xmlns:a="http://schemas.openxmlformats.org/drawingml/2006/main" xmlns:r="http://schemas.openxmlformats.org/officeDocument/2006/relationships" xmlns:p="http://schemas.openxmlformats.org/presentationml/2006/main">
  <p:tag name="ANGLE" val="2"/>
</p:tagLst>
</file>

<file path=ppt/tags/tag19.xml><?xml version="1.0" encoding="utf-8"?>
<p:tagLst xmlns:a="http://schemas.openxmlformats.org/drawingml/2006/main" xmlns:r="http://schemas.openxmlformats.org/officeDocument/2006/relationships" xmlns:p="http://schemas.openxmlformats.org/presentationml/2006/main">
  <p:tag name="ANGLE" val="3"/>
</p:tagLst>
</file>

<file path=ppt/tags/tag190.xml><?xml version="1.0" encoding="utf-8"?>
<p:tagLst xmlns:a="http://schemas.openxmlformats.org/drawingml/2006/main" xmlns:r="http://schemas.openxmlformats.org/officeDocument/2006/relationships" xmlns:p="http://schemas.openxmlformats.org/presentationml/2006/main">
  <p:tag name="ANGLE" val="2"/>
</p:tagLst>
</file>

<file path=ppt/tags/tag191.xml><?xml version="1.0" encoding="utf-8"?>
<p:tagLst xmlns:a="http://schemas.openxmlformats.org/drawingml/2006/main" xmlns:r="http://schemas.openxmlformats.org/officeDocument/2006/relationships" xmlns:p="http://schemas.openxmlformats.org/presentationml/2006/main">
  <p:tag name="ANGLE" val="1"/>
</p:tagLst>
</file>

<file path=ppt/tags/tag192.xml><?xml version="1.0" encoding="utf-8"?>
<p:tagLst xmlns:a="http://schemas.openxmlformats.org/drawingml/2006/main" xmlns:r="http://schemas.openxmlformats.org/officeDocument/2006/relationships" xmlns:p="http://schemas.openxmlformats.org/presentationml/2006/main">
  <p:tag name="ANGLE" val="1"/>
</p:tagLst>
</file>

<file path=ppt/tags/tag193.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194.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195.xml><?xml version="1.0" encoding="utf-8"?>
<p:tagLst xmlns:a="http://schemas.openxmlformats.org/drawingml/2006/main" xmlns:r="http://schemas.openxmlformats.org/officeDocument/2006/relationships" xmlns:p="http://schemas.openxmlformats.org/presentationml/2006/main">
  <p:tag name="SHAPENAME" val="ClientLogo"/>
</p:tagLst>
</file>

<file path=ppt/tags/tag196.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197.xml><?xml version="1.0" encoding="utf-8"?>
<p:tagLst xmlns:a="http://schemas.openxmlformats.org/drawingml/2006/main" xmlns:r="http://schemas.openxmlformats.org/officeDocument/2006/relationships" xmlns:p="http://schemas.openxmlformats.org/presentationml/2006/main">
  <p:tag name="SHAPENAME" val="Subtitle"/>
</p:tagLst>
</file>

<file path=ppt/tags/tag198.xml><?xml version="1.0" encoding="utf-8"?>
<p:tagLst xmlns:a="http://schemas.openxmlformats.org/drawingml/2006/main" xmlns:r="http://schemas.openxmlformats.org/officeDocument/2006/relationships" xmlns:p="http://schemas.openxmlformats.org/presentationml/2006/main">
  <p:tag name="SHAPENAME" val="Title"/>
</p:tagLst>
</file>

<file path=ppt/tags/tag199.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xml><?xml version="1.0" encoding="utf-8"?>
<p:tagLst xmlns:a="http://schemas.openxmlformats.org/drawingml/2006/main" xmlns:r="http://schemas.openxmlformats.org/officeDocument/2006/relationships" xmlns:p="http://schemas.openxmlformats.org/presentationml/2006/main">
  <p:tag name="THINKCELLSHAPEDONOTDELETE" val="tSUb1LmWUTH66PHUHOGMc5A"/>
</p:tagLst>
</file>

<file path=ppt/tags/tag20.xml><?xml version="1.0" encoding="utf-8"?>
<p:tagLst xmlns:a="http://schemas.openxmlformats.org/drawingml/2006/main" xmlns:r="http://schemas.openxmlformats.org/officeDocument/2006/relationships" xmlns:p="http://schemas.openxmlformats.org/presentationml/2006/main">
  <p:tag name="ANGLE" val="2"/>
</p:tagLst>
</file>

<file path=ppt/tags/tag200.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20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0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4.xml><?xml version="1.0" encoding="utf-8"?>
<p:tagLst xmlns:a="http://schemas.openxmlformats.org/drawingml/2006/main" xmlns:r="http://schemas.openxmlformats.org/officeDocument/2006/relationships" xmlns:p="http://schemas.openxmlformats.org/presentationml/2006/main">
  <p:tag name="SHAPENAME" val="5. Source"/>
</p:tagLst>
</file>

<file path=ppt/tags/tag205.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0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09.xml><?xml version="1.0" encoding="utf-8"?>
<p:tagLst xmlns:a="http://schemas.openxmlformats.org/drawingml/2006/main" xmlns:r="http://schemas.openxmlformats.org/officeDocument/2006/relationships" xmlns:p="http://schemas.openxmlformats.org/presentationml/2006/main">
  <p:tag name="SHAPENAME" val="5. Source"/>
</p:tagLst>
</file>

<file path=ppt/tags/tag21.xml><?xml version="1.0" encoding="utf-8"?>
<p:tagLst xmlns:a="http://schemas.openxmlformats.org/drawingml/2006/main" xmlns:r="http://schemas.openxmlformats.org/officeDocument/2006/relationships" xmlns:p="http://schemas.openxmlformats.org/presentationml/2006/main">
  <p:tag name="ANGLE" val="2"/>
</p:tagLst>
</file>

<file path=ppt/tags/tag21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3.xml><?xml version="1.0" encoding="utf-8"?>
<p:tagLst xmlns:a="http://schemas.openxmlformats.org/drawingml/2006/main" xmlns:r="http://schemas.openxmlformats.org/officeDocument/2006/relationships" xmlns:p="http://schemas.openxmlformats.org/presentationml/2006/main">
  <p:tag name="SHAPENAME" val="5. Source"/>
</p:tagLst>
</file>

<file path=ppt/tags/tag21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1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1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1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18.xml><?xml version="1.0" encoding="utf-8"?>
<p:tagLst xmlns:a="http://schemas.openxmlformats.org/drawingml/2006/main" xmlns:r="http://schemas.openxmlformats.org/officeDocument/2006/relationships" xmlns:p="http://schemas.openxmlformats.org/presentationml/2006/main">
  <p:tag name="SHAPENAME" val="5. Source"/>
</p:tagLst>
</file>

<file path=ppt/tags/tag21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xml><?xml version="1.0" encoding="utf-8"?>
<p:tagLst xmlns:a="http://schemas.openxmlformats.org/drawingml/2006/main" xmlns:r="http://schemas.openxmlformats.org/officeDocument/2006/relationships" xmlns:p="http://schemas.openxmlformats.org/presentationml/2006/main">
  <p:tag name="ANGLE" val="1"/>
</p:tagLst>
</file>

<file path=ppt/tags/tag22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21.xml><?xml version="1.0" encoding="utf-8"?>
<p:tagLst xmlns:a="http://schemas.openxmlformats.org/drawingml/2006/main" xmlns:r="http://schemas.openxmlformats.org/officeDocument/2006/relationships" xmlns:p="http://schemas.openxmlformats.org/presentationml/2006/main">
  <p:tag name="SHAPENAME" val="3. Subtitle"/>
</p:tagLst>
</file>

<file path=ppt/tags/tag22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23.xml><?xml version="1.0" encoding="utf-8"?>
<p:tagLst xmlns:a="http://schemas.openxmlformats.org/drawingml/2006/main" xmlns:r="http://schemas.openxmlformats.org/officeDocument/2006/relationships" xmlns:p="http://schemas.openxmlformats.org/presentationml/2006/main">
  <p:tag name="SHAPENAME" val="5. Source"/>
</p:tagLst>
</file>

<file path=ppt/tags/tag22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2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26.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22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2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2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3.xml><?xml version="1.0" encoding="utf-8"?>
<p:tagLst xmlns:a="http://schemas.openxmlformats.org/drawingml/2006/main" xmlns:r="http://schemas.openxmlformats.org/officeDocument/2006/relationships" xmlns:p="http://schemas.openxmlformats.org/presentationml/2006/main">
  <p:tag name="ANGLE" val="1"/>
</p:tagLst>
</file>

<file path=ppt/tags/tag230.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31.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32.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33.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3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35.xml><?xml version="1.0" encoding="utf-8"?>
<p:tagLst xmlns:a="http://schemas.openxmlformats.org/drawingml/2006/main" xmlns:r="http://schemas.openxmlformats.org/officeDocument/2006/relationships" xmlns:p="http://schemas.openxmlformats.org/presentationml/2006/main">
  <p:tag name="SHAPENAME" val="3. Subtitle"/>
</p:tagLst>
</file>

<file path=ppt/tags/tag236.xml><?xml version="1.0" encoding="utf-8"?>
<p:tagLst xmlns:a="http://schemas.openxmlformats.org/drawingml/2006/main" xmlns:r="http://schemas.openxmlformats.org/officeDocument/2006/relationships" xmlns:p="http://schemas.openxmlformats.org/presentationml/2006/main">
  <p:tag name="SHAPENAME" val="5. Source"/>
</p:tagLst>
</file>

<file path=ppt/tags/tag237.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38.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39.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2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40.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4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43.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44.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45.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46.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4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48.xml><?xml version="1.0" encoding="utf-8"?>
<p:tagLst xmlns:a="http://schemas.openxmlformats.org/drawingml/2006/main" xmlns:r="http://schemas.openxmlformats.org/officeDocument/2006/relationships" xmlns:p="http://schemas.openxmlformats.org/presentationml/2006/main">
  <p:tag name="SHAPENAME" val="3. Subtitle"/>
</p:tagLst>
</file>

<file path=ppt/tags/tag249.xml><?xml version="1.0" encoding="utf-8"?>
<p:tagLst xmlns:a="http://schemas.openxmlformats.org/drawingml/2006/main" xmlns:r="http://schemas.openxmlformats.org/officeDocument/2006/relationships" xmlns:p="http://schemas.openxmlformats.org/presentationml/2006/main">
  <p:tag name="SHAPENAME" val="5. Source"/>
</p:tagLst>
</file>

<file path=ppt/tags/tag25.xml><?xml version="1.0" encoding="utf-8"?>
<p:tagLst xmlns:a="http://schemas.openxmlformats.org/drawingml/2006/main" xmlns:r="http://schemas.openxmlformats.org/officeDocument/2006/relationships" xmlns:p="http://schemas.openxmlformats.org/presentationml/2006/main">
  <p:tag name="THINKCELLSHAPEDONOTDELETE" val="tLa5NG5p6QVlH6GlSHMQ0RQ"/>
</p:tagLst>
</file>

<file path=ppt/tags/tag25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5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5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53.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254.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55.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56.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57.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5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59.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6.xml><?xml version="1.0" encoding="utf-8"?>
<p:tagLst xmlns:a="http://schemas.openxmlformats.org/drawingml/2006/main" xmlns:r="http://schemas.openxmlformats.org/officeDocument/2006/relationships" xmlns:p="http://schemas.openxmlformats.org/presentationml/2006/main">
  <p:tag name="SHAPENAME" val="ClientLogo"/>
</p:tagLst>
</file>

<file path=ppt/tags/tag260.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26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2.xml><?xml version="1.0" encoding="utf-8"?>
<p:tagLst xmlns:a="http://schemas.openxmlformats.org/drawingml/2006/main" xmlns:r="http://schemas.openxmlformats.org/officeDocument/2006/relationships" xmlns:p="http://schemas.openxmlformats.org/presentationml/2006/main">
  <p:tag name="SHAPENAME" val="3. Subtitle"/>
</p:tagLst>
</file>

<file path=ppt/tags/tag263.xml><?xml version="1.0" encoding="utf-8"?>
<p:tagLst xmlns:a="http://schemas.openxmlformats.org/drawingml/2006/main" xmlns:r="http://schemas.openxmlformats.org/officeDocument/2006/relationships" xmlns:p="http://schemas.openxmlformats.org/presentationml/2006/main">
  <p:tag name="SHAPENAME" val="5. Source"/>
</p:tagLst>
</file>

<file path=ppt/tags/tag26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6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66.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67.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268.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6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7.xml><?xml version="1.0" encoding="utf-8"?>
<p:tagLst xmlns:a="http://schemas.openxmlformats.org/drawingml/2006/main" xmlns:r="http://schemas.openxmlformats.org/officeDocument/2006/relationships" xmlns:p="http://schemas.openxmlformats.org/presentationml/2006/main">
  <p:tag name="SHAPENAME" val="Documenttype"/>
</p:tagLst>
</file>

<file path=ppt/tags/tag27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7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27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27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7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76.xml><?xml version="1.0" encoding="utf-8"?>
<p:tagLst xmlns:a="http://schemas.openxmlformats.org/drawingml/2006/main" xmlns:r="http://schemas.openxmlformats.org/officeDocument/2006/relationships" xmlns:p="http://schemas.openxmlformats.org/presentationml/2006/main">
  <p:tag name="SHAPENAME" val="Straight Connector 17"/>
</p:tagLst>
</file>

<file path=ppt/tags/tag2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278.xml><?xml version="1.0" encoding="utf-8"?>
<p:tagLst xmlns:a="http://schemas.openxmlformats.org/drawingml/2006/main" xmlns:r="http://schemas.openxmlformats.org/officeDocument/2006/relationships" xmlns:p="http://schemas.openxmlformats.org/presentationml/2006/main">
  <p:tag name="SHAPENAME" val="5. Source"/>
</p:tagLst>
</file>

<file path=ppt/tags/tag2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28.xml><?xml version="1.0" encoding="utf-8"?>
<p:tagLst xmlns:a="http://schemas.openxmlformats.org/drawingml/2006/main" xmlns:r="http://schemas.openxmlformats.org/officeDocument/2006/relationships" xmlns:p="http://schemas.openxmlformats.org/presentationml/2006/main">
  <p:tag name="SHAPENAME" val="Subtitle"/>
</p:tagLst>
</file>

<file path=ppt/tags/tag28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81.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282.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283.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28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8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288.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2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xml><?xml version="1.0" encoding="utf-8"?>
<p:tagLst xmlns:a="http://schemas.openxmlformats.org/drawingml/2006/main" xmlns:r="http://schemas.openxmlformats.org/officeDocument/2006/relationships" xmlns:p="http://schemas.openxmlformats.org/presentationml/2006/main">
  <p:tag name="SHAPENAME" val="Title"/>
</p:tagLst>
</file>

<file path=ppt/tags/tag2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291.xml><?xml version="1.0" encoding="utf-8"?>
<p:tagLst xmlns:a="http://schemas.openxmlformats.org/drawingml/2006/main" xmlns:r="http://schemas.openxmlformats.org/officeDocument/2006/relationships" xmlns:p="http://schemas.openxmlformats.org/presentationml/2006/main">
  <p:tag name="SHAPENAME" val="5. Source"/>
</p:tagLst>
</file>

<file path=ppt/tags/tag292.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3.xml><?xml version="1.0" encoding="utf-8"?>
<p:tagLst xmlns:a="http://schemas.openxmlformats.org/drawingml/2006/main" xmlns:r="http://schemas.openxmlformats.org/officeDocument/2006/relationships" xmlns:p="http://schemas.openxmlformats.org/presentationml/2006/main">
  <p:tag name="SHAPENAME" val="BottomLine"/>
</p:tagLst>
</file>

<file path=ppt/tags/tag294.xml><?xml version="1.0" encoding="utf-8"?>
<p:tagLst xmlns:a="http://schemas.openxmlformats.org/drawingml/2006/main" xmlns:r="http://schemas.openxmlformats.org/officeDocument/2006/relationships" xmlns:p="http://schemas.openxmlformats.org/presentationml/2006/main">
  <p:tag name="SHAPENAME" val="TopLine"/>
</p:tagLst>
</file>

<file path=ppt/tags/tag29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296.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29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298.xml><?xml version="1.0" encoding="utf-8"?>
<p:tagLst xmlns:a="http://schemas.openxmlformats.org/drawingml/2006/main" xmlns:r="http://schemas.openxmlformats.org/officeDocument/2006/relationships" xmlns:p="http://schemas.openxmlformats.org/presentationml/2006/main">
  <p:tag name="SHAPENAME" val="5. Source"/>
</p:tagLst>
</file>

<file path=ppt/tags/tag29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0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2.xml><?xml version="1.0" encoding="utf-8"?>
<p:tagLst xmlns:a="http://schemas.openxmlformats.org/drawingml/2006/main" xmlns:r="http://schemas.openxmlformats.org/officeDocument/2006/relationships" xmlns:p="http://schemas.openxmlformats.org/presentationml/2006/main">
  <p:tag name="SHAPENAME" val="5. Source"/>
</p:tagLst>
</file>

<file path=ppt/tags/tag30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0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05.xml><?xml version="1.0" encoding="utf-8"?>
<p:tagLst xmlns:a="http://schemas.openxmlformats.org/drawingml/2006/main" xmlns:r="http://schemas.openxmlformats.org/officeDocument/2006/relationships" xmlns:p="http://schemas.openxmlformats.org/presentationml/2006/main">
  <p:tag name="SHAPENAME" val="LogoImage"/>
</p:tagLst>
</file>

<file path=ppt/tags/tag306.xml><?xml version="1.0" encoding="utf-8"?>
<p:tagLst xmlns:a="http://schemas.openxmlformats.org/drawingml/2006/main" xmlns:r="http://schemas.openxmlformats.org/officeDocument/2006/relationships" xmlns:p="http://schemas.openxmlformats.org/presentationml/2006/main">
  <p:tag name="SHAPENAME" val="5. Source"/>
</p:tagLst>
</file>

<file path=ppt/tags/tag30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0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0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10.xml><?xml version="1.0" encoding="utf-8"?>
<p:tagLst xmlns:a="http://schemas.openxmlformats.org/drawingml/2006/main" xmlns:r="http://schemas.openxmlformats.org/officeDocument/2006/relationships" xmlns:p="http://schemas.openxmlformats.org/presentationml/2006/main">
  <p:tag name="SHAPENAME" val="5. Source"/>
</p:tagLst>
</file>

<file path=ppt/tags/tag311.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1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13.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14.xml><?xml version="1.0" encoding="utf-8"?>
<p:tagLst xmlns:a="http://schemas.openxmlformats.org/drawingml/2006/main" xmlns:r="http://schemas.openxmlformats.org/officeDocument/2006/relationships" xmlns:p="http://schemas.openxmlformats.org/presentationml/2006/main">
  <p:tag name="SHAPENAME" val="5. Source"/>
</p:tagLst>
</file>

<file path=ppt/tags/tag31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16.xml><?xml version="1.0" encoding="utf-8"?>
<p:tagLst xmlns:a="http://schemas.openxmlformats.org/drawingml/2006/main" xmlns:r="http://schemas.openxmlformats.org/officeDocument/2006/relationships" xmlns:p="http://schemas.openxmlformats.org/presentationml/2006/main">
  <p:tag name="THINKCELLSHAPEDONOTDELETE" val="t5tNN_OdVRnC_8Tatiiw6bA"/>
</p:tagLst>
</file>

<file path=ppt/tags/tag31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18.xml><?xml version="1.0" encoding="utf-8"?>
<p:tagLst xmlns:a="http://schemas.openxmlformats.org/drawingml/2006/main" xmlns:r="http://schemas.openxmlformats.org/officeDocument/2006/relationships" xmlns:p="http://schemas.openxmlformats.org/presentationml/2006/main">
  <p:tag name="SHAPENAME" val="3. Subtitle"/>
</p:tagLst>
</file>

<file path=ppt/tags/tag319.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2.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321.xml><?xml version="1.0" encoding="utf-8"?>
<p:tagLst xmlns:a="http://schemas.openxmlformats.org/drawingml/2006/main" xmlns:r="http://schemas.openxmlformats.org/officeDocument/2006/relationships" xmlns:p="http://schemas.openxmlformats.org/presentationml/2006/main">
  <p:tag name="SHAPENAME" val="5. Source"/>
</p:tagLst>
</file>

<file path=ppt/tags/tag322.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323.xml><?xml version="1.0" encoding="utf-8"?>
<p:tagLst xmlns:a="http://schemas.openxmlformats.org/drawingml/2006/main" xmlns:r="http://schemas.openxmlformats.org/officeDocument/2006/relationships" xmlns:p="http://schemas.openxmlformats.org/presentationml/2006/main">
  <p:tag name="THINKCELLSHAPEDONOTDELETE" val="tqjK9iC78fYgNWpqh6jBwtQ"/>
</p:tagLst>
</file>

<file path=ppt/tags/tag324.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25.xml><?xml version="1.0" encoding="utf-8"?>
<p:tagLst xmlns:a="http://schemas.openxmlformats.org/drawingml/2006/main" xmlns:r="http://schemas.openxmlformats.org/officeDocument/2006/relationships" xmlns:p="http://schemas.openxmlformats.org/presentationml/2006/main">
  <p:tag name="SHAPENAME" val="3. Subtitle"/>
</p:tagLst>
</file>

<file path=ppt/tags/tag326.xml><?xml version="1.0" encoding="utf-8"?>
<p:tagLst xmlns:a="http://schemas.openxmlformats.org/drawingml/2006/main" xmlns:r="http://schemas.openxmlformats.org/officeDocument/2006/relationships" xmlns:p="http://schemas.openxmlformats.org/presentationml/2006/main">
  <p:tag name="NAME" val="LineBasicVerticalDefault"/>
</p:tagLst>
</file>

<file path=ppt/tags/tag327.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28.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29.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3.xml><?xml version="1.0" encoding="utf-8"?>
<p:tagLst xmlns:a="http://schemas.openxmlformats.org/drawingml/2006/main" xmlns:r="http://schemas.openxmlformats.org/officeDocument/2006/relationships" xmlns:p="http://schemas.openxmlformats.org/presentationml/2006/main">
  <p:tag name="SHAPENAME" val="3. Subtitle"/>
</p:tagLst>
</file>

<file path=ppt/tags/tag330.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31.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32.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33.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3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3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36.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37.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38.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39.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4.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40.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41.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42.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43.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44.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45.xml><?xml version="1.0" encoding="utf-8"?>
<p:tagLst xmlns:a="http://schemas.openxmlformats.org/drawingml/2006/main" xmlns:r="http://schemas.openxmlformats.org/officeDocument/2006/relationships" xmlns:p="http://schemas.openxmlformats.org/presentationml/2006/main">
  <p:tag name="NAME" val="LineBasicDefault"/>
</p:tagLst>
</file>

<file path=ppt/tags/tag346.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47.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48.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49.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5.xml><?xml version="1.0" encoding="utf-8"?>
<p:tagLst xmlns:a="http://schemas.openxmlformats.org/drawingml/2006/main" xmlns:r="http://schemas.openxmlformats.org/officeDocument/2006/relationships" xmlns:p="http://schemas.openxmlformats.org/presentationml/2006/main">
  <p:tag name="SHAPENAME" val="5. Source"/>
</p:tagLst>
</file>

<file path=ppt/tags/tag350.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51.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52.xml><?xml version="1.0" encoding="utf-8"?>
<p:tagLst xmlns:a="http://schemas.openxmlformats.org/drawingml/2006/main" xmlns:r="http://schemas.openxmlformats.org/officeDocument/2006/relationships" xmlns:p="http://schemas.openxmlformats.org/presentationml/2006/main">
  <p:tag name="1LEVEL" val="0"/>
  <p:tag name="2LEVEL" val="0"/>
  <p:tag name="3LEVEL" val="0"/>
  <p:tag name="4LEVEL" val="0"/>
  <p:tag name="5LEVEL" val="0"/>
</p:tagLst>
</file>

<file path=ppt/tags/tag353.xml><?xml version="1.0" encoding="utf-8"?>
<p:tagLst xmlns:a="http://schemas.openxmlformats.org/drawingml/2006/main" xmlns:r="http://schemas.openxmlformats.org/officeDocument/2006/relationships" xmlns:p="http://schemas.openxmlformats.org/presentationml/2006/main">
  <p:tag name="SYMBOLNAME" val="ThreeChevron"/>
  <p:tag name="CIRCLESTATUS" val="Blue"/>
  <p:tag name="NAME" val="ThreeChevronBlue"/>
</p:tagLst>
</file>

<file path=ppt/tags/tag354.xml><?xml version="1.0" encoding="utf-8"?>
<p:tagLst xmlns:a="http://schemas.openxmlformats.org/drawingml/2006/main" xmlns:r="http://schemas.openxmlformats.org/officeDocument/2006/relationships" xmlns:p="http://schemas.openxmlformats.org/presentationml/2006/main">
  <p:tag name="SYMBOLNAME" val="ThreeChevron"/>
  <p:tag name="CIRCLESTATUS" val="Blue"/>
  <p:tag name="NAME" val="ThreeChevronBlue"/>
</p:tagLst>
</file>

<file path=ppt/tags/tag355.xml><?xml version="1.0" encoding="utf-8"?>
<p:tagLst xmlns:a="http://schemas.openxmlformats.org/drawingml/2006/main" xmlns:r="http://schemas.openxmlformats.org/officeDocument/2006/relationships" xmlns:p="http://schemas.openxmlformats.org/presentationml/2006/main">
  <p:tag name="SYMBOLNAME" val="ThreeChevron"/>
  <p:tag name="CIRCLESTATUS" val="Blue"/>
  <p:tag name="NAME" val="ThreeChevronBlue"/>
</p:tagLst>
</file>

<file path=ppt/tags/tag356.xml><?xml version="1.0" encoding="utf-8"?>
<p:tagLst xmlns:a="http://schemas.openxmlformats.org/drawingml/2006/main" xmlns:r="http://schemas.openxmlformats.org/officeDocument/2006/relationships" xmlns:p="http://schemas.openxmlformats.org/presentationml/2006/main">
  <p:tag name="SYMBOLNAME" val="ThreeChevron"/>
  <p:tag name="CIRCLESTATUS" val="Blue"/>
  <p:tag name="NAME" val="ThreeChevronBlue"/>
</p:tagLst>
</file>

<file path=ppt/tags/tag357.xml><?xml version="1.0" encoding="utf-8"?>
<p:tagLst xmlns:a="http://schemas.openxmlformats.org/drawingml/2006/main" xmlns:r="http://schemas.openxmlformats.org/officeDocument/2006/relationships" xmlns:p="http://schemas.openxmlformats.org/presentationml/2006/main">
  <p:tag name="NAME" val="LineBasicImpact"/>
</p:tagLst>
</file>

<file path=ppt/tags/tag358.xml><?xml version="1.0" encoding="utf-8"?>
<p:tagLst xmlns:a="http://schemas.openxmlformats.org/drawingml/2006/main" xmlns:r="http://schemas.openxmlformats.org/officeDocument/2006/relationships" xmlns:p="http://schemas.openxmlformats.org/presentationml/2006/main">
  <p:tag name="NAME" val="HeadingWithBodyText"/>
</p:tagLst>
</file>

<file path=ppt/tags/tag359.xml><?xml version="1.0" encoding="utf-8"?>
<p:tagLst xmlns:a="http://schemas.openxmlformats.org/drawingml/2006/main" xmlns:r="http://schemas.openxmlformats.org/officeDocument/2006/relationships" xmlns:p="http://schemas.openxmlformats.org/presentationml/2006/main">
  <p:tag name="NAME" val="LineBasicImpact"/>
</p:tagLst>
</file>

<file path=ppt/tags/tag36.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360.xml><?xml version="1.0" encoding="utf-8"?>
<p:tagLst xmlns:a="http://schemas.openxmlformats.org/drawingml/2006/main" xmlns:r="http://schemas.openxmlformats.org/officeDocument/2006/relationships" xmlns:p="http://schemas.openxmlformats.org/presentationml/2006/main">
  <p:tag name="NAME" val="HeadingWithBodyText"/>
</p:tagLst>
</file>

<file path=ppt/tags/tag361.xml><?xml version="1.0" encoding="utf-8"?>
<p:tagLst xmlns:a="http://schemas.openxmlformats.org/drawingml/2006/main" xmlns:r="http://schemas.openxmlformats.org/officeDocument/2006/relationships" xmlns:p="http://schemas.openxmlformats.org/presentationml/2006/main">
  <p:tag name="SYMBOLNAME" val="ThreeChevron"/>
  <p:tag name="CIRCLESTATUS" val="Blue"/>
  <p:tag name="NAME" val="ThreeChevronBlue"/>
</p:tagLst>
</file>

<file path=ppt/tags/tag362.xml><?xml version="1.0" encoding="utf-8"?>
<p:tagLst xmlns:a="http://schemas.openxmlformats.org/drawingml/2006/main" xmlns:r="http://schemas.openxmlformats.org/officeDocument/2006/relationships" xmlns:p="http://schemas.openxmlformats.org/presentationml/2006/main">
  <p:tag name="SYMBOLNAME" val="ThreeChevron"/>
  <p:tag name="CIRCLESTATUS" val="Blue"/>
  <p:tag name="NAME" val="ThreeChevronBlue"/>
</p:tagLst>
</file>

<file path=ppt/tags/tag363.xml><?xml version="1.0" encoding="utf-8"?>
<p:tagLst xmlns:a="http://schemas.openxmlformats.org/drawingml/2006/main" xmlns:r="http://schemas.openxmlformats.org/officeDocument/2006/relationships" xmlns:p="http://schemas.openxmlformats.org/presentationml/2006/main">
  <p:tag name="SYMBOLNAME" val="ThreeChevron"/>
  <p:tag name="CIRCLESTATUS" val="Blue"/>
  <p:tag name="NAME" val="ThreeChevronBlue"/>
</p:tagLst>
</file>

<file path=ppt/tags/tag364.xml><?xml version="1.0" encoding="utf-8"?>
<p:tagLst xmlns:a="http://schemas.openxmlformats.org/drawingml/2006/main" xmlns:r="http://schemas.openxmlformats.org/officeDocument/2006/relationships" xmlns:p="http://schemas.openxmlformats.org/presentationml/2006/main">
  <p:tag name="NAME" val="HeadingWithBodyText"/>
</p:tagLst>
</file>

<file path=ppt/tags/tag365.xml><?xml version="1.0" encoding="utf-8"?>
<p:tagLst xmlns:a="http://schemas.openxmlformats.org/drawingml/2006/main" xmlns:r="http://schemas.openxmlformats.org/officeDocument/2006/relationships" xmlns:p="http://schemas.openxmlformats.org/presentationml/2006/main">
  <p:tag name="NAME" val="LineBasicImpact"/>
</p:tagLst>
</file>

<file path=ppt/tags/tag366.xml><?xml version="1.0" encoding="utf-8"?>
<p:tagLst xmlns:a="http://schemas.openxmlformats.org/drawingml/2006/main" xmlns:r="http://schemas.openxmlformats.org/officeDocument/2006/relationships" xmlns:p="http://schemas.openxmlformats.org/presentationml/2006/main">
  <p:tag name="NAME" val="LineBasicImpact"/>
</p:tagLst>
</file>

<file path=ppt/tags/tag367.xml><?xml version="1.0" encoding="utf-8"?>
<p:tagLst xmlns:a="http://schemas.openxmlformats.org/drawingml/2006/main" xmlns:r="http://schemas.openxmlformats.org/officeDocument/2006/relationships" xmlns:p="http://schemas.openxmlformats.org/presentationml/2006/main">
  <p:tag name="SYMBOLNAME" val="ThreeChevron"/>
  <p:tag name="CIRCLESTATUS" val="Blue"/>
  <p:tag name="NAME" val="ThreeChevronBlue"/>
</p:tagLst>
</file>

<file path=ppt/tags/tag368.xml><?xml version="1.0" encoding="utf-8"?>
<p:tagLst xmlns:a="http://schemas.openxmlformats.org/drawingml/2006/main" xmlns:r="http://schemas.openxmlformats.org/officeDocument/2006/relationships" xmlns:p="http://schemas.openxmlformats.org/presentationml/2006/main">
  <p:tag name="NAME" val="LineBasicImpact"/>
</p:tagLst>
</file>

<file path=ppt/tags/tag369.xml><?xml version="1.0" encoding="utf-8"?>
<p:tagLst xmlns:a="http://schemas.openxmlformats.org/drawingml/2006/main" xmlns:r="http://schemas.openxmlformats.org/officeDocument/2006/relationships" xmlns:p="http://schemas.openxmlformats.org/presentationml/2006/main">
  <p:tag name="NAME" val="BigStat"/>
</p:tagLst>
</file>

<file path=ppt/tags/tag3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370.xml><?xml version="1.0" encoding="utf-8"?>
<p:tagLst xmlns:a="http://schemas.openxmlformats.org/drawingml/2006/main" xmlns:r="http://schemas.openxmlformats.org/officeDocument/2006/relationships" xmlns:p="http://schemas.openxmlformats.org/presentationml/2006/main">
  <p:tag name="NAME" val="BigStat"/>
</p:tagLst>
</file>

<file path=ppt/tags/tag371.xml><?xml version="1.0" encoding="utf-8"?>
<p:tagLst xmlns:a="http://schemas.openxmlformats.org/drawingml/2006/main" xmlns:r="http://schemas.openxmlformats.org/officeDocument/2006/relationships" xmlns:p="http://schemas.openxmlformats.org/presentationml/2006/main">
  <p:tag name="NAME" val="LineBasicImpact"/>
</p:tagLst>
</file>

<file path=ppt/tags/tag372.xml><?xml version="1.0" encoding="utf-8"?>
<p:tagLst xmlns:a="http://schemas.openxmlformats.org/drawingml/2006/main" xmlns:r="http://schemas.openxmlformats.org/officeDocument/2006/relationships" xmlns:p="http://schemas.openxmlformats.org/presentationml/2006/main">
  <p:tag name="NAME" val="LineBasicImpact"/>
</p:tagLst>
</file>

<file path=ppt/tags/tag373.xml><?xml version="1.0" encoding="utf-8"?>
<p:tagLst xmlns:a="http://schemas.openxmlformats.org/drawingml/2006/main" xmlns:r="http://schemas.openxmlformats.org/officeDocument/2006/relationships" xmlns:p="http://schemas.openxmlformats.org/presentationml/2006/main">
  <p:tag name="NAME" val="LineBasicImpact"/>
</p:tagLst>
</file>

<file path=ppt/tags/tag374.xml><?xml version="1.0" encoding="utf-8"?>
<p:tagLst xmlns:a="http://schemas.openxmlformats.org/drawingml/2006/main" xmlns:r="http://schemas.openxmlformats.org/officeDocument/2006/relationships" xmlns:p="http://schemas.openxmlformats.org/presentationml/2006/main">
  <p:tag name="NAME" val="LineBasicImpact"/>
</p:tagLst>
</file>

<file path=ppt/tags/tag375.xml><?xml version="1.0" encoding="utf-8"?>
<p:tagLst xmlns:a="http://schemas.openxmlformats.org/drawingml/2006/main" xmlns:r="http://schemas.openxmlformats.org/officeDocument/2006/relationships" xmlns:p="http://schemas.openxmlformats.org/presentationml/2006/main">
  <p:tag name="NAME" val="LineBasicImpact"/>
</p:tagLst>
</file>

<file path=ppt/tags/tag376.xml><?xml version="1.0" encoding="utf-8"?>
<p:tagLst xmlns:a="http://schemas.openxmlformats.org/drawingml/2006/main" xmlns:r="http://schemas.openxmlformats.org/officeDocument/2006/relationships" xmlns:p="http://schemas.openxmlformats.org/presentationml/2006/main">
  <p:tag name="NAME" val="LineBasicImpact"/>
</p:tagLst>
</file>

<file path=ppt/tags/tag377.xml><?xml version="1.0" encoding="utf-8"?>
<p:tagLst xmlns:a="http://schemas.openxmlformats.org/drawingml/2006/main" xmlns:r="http://schemas.openxmlformats.org/officeDocument/2006/relationships" xmlns:p="http://schemas.openxmlformats.org/presentationml/2006/main">
  <p:tag name="NAME" val="LineBasicImpact"/>
</p:tagLst>
</file>

<file path=ppt/tags/tag378.xml><?xml version="1.0" encoding="utf-8"?>
<p:tagLst xmlns:a="http://schemas.openxmlformats.org/drawingml/2006/main" xmlns:r="http://schemas.openxmlformats.org/officeDocument/2006/relationships" xmlns:p="http://schemas.openxmlformats.org/presentationml/2006/main">
  <p:tag name="NAME" val="HeadingWithBodyText"/>
</p:tagLst>
</file>

<file path=ppt/tags/tag379.xml><?xml version="1.0" encoding="utf-8"?>
<p:tagLst xmlns:a="http://schemas.openxmlformats.org/drawingml/2006/main" xmlns:r="http://schemas.openxmlformats.org/officeDocument/2006/relationships" xmlns:p="http://schemas.openxmlformats.org/presentationml/2006/main">
  <p:tag name="NAME" val="HeadingWithBodyText"/>
</p:tagLst>
</file>

<file path=ppt/tags/tag3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380.xml><?xml version="1.0" encoding="utf-8"?>
<p:tagLst xmlns:a="http://schemas.openxmlformats.org/drawingml/2006/main" xmlns:r="http://schemas.openxmlformats.org/officeDocument/2006/relationships" xmlns:p="http://schemas.openxmlformats.org/presentationml/2006/main">
  <p:tag name="NAME" val="LineBasicImpact"/>
</p:tagLst>
</file>

<file path=ppt/tags/tag381.xml><?xml version="1.0" encoding="utf-8"?>
<p:tagLst xmlns:a="http://schemas.openxmlformats.org/drawingml/2006/main" xmlns:r="http://schemas.openxmlformats.org/officeDocument/2006/relationships" xmlns:p="http://schemas.openxmlformats.org/presentationml/2006/main">
  <p:tag name="NAME" val="LineBasicImpact"/>
</p:tagLst>
</file>

<file path=ppt/tags/tag382.xml><?xml version="1.0" encoding="utf-8"?>
<p:tagLst xmlns:a="http://schemas.openxmlformats.org/drawingml/2006/main" xmlns:r="http://schemas.openxmlformats.org/officeDocument/2006/relationships" xmlns:p="http://schemas.openxmlformats.org/presentationml/2006/main">
  <p:tag name="NAME" val="LineBasicImpact"/>
</p:tagLst>
</file>

<file path=ppt/tags/tag383.xml><?xml version="1.0" encoding="utf-8"?>
<p:tagLst xmlns:a="http://schemas.openxmlformats.org/drawingml/2006/main" xmlns:r="http://schemas.openxmlformats.org/officeDocument/2006/relationships" xmlns:p="http://schemas.openxmlformats.org/presentationml/2006/main">
  <p:tag name="NAME" val="LineBasicImpact"/>
</p:tagLst>
</file>

<file path=ppt/tags/tag384.xml><?xml version="1.0" encoding="utf-8"?>
<p:tagLst xmlns:a="http://schemas.openxmlformats.org/drawingml/2006/main" xmlns:r="http://schemas.openxmlformats.org/officeDocument/2006/relationships" xmlns:p="http://schemas.openxmlformats.org/presentationml/2006/main">
  <p:tag name="SYMBOLNAME" val="ThreeChevron"/>
  <p:tag name="CIRCLESTATUS" val="Blue"/>
  <p:tag name="NAME" val="ThreeChevronBlue"/>
</p:tagLst>
</file>

<file path=ppt/tags/tag385.xml><?xml version="1.0" encoding="utf-8"?>
<p:tagLst xmlns:a="http://schemas.openxmlformats.org/drawingml/2006/main" xmlns:r="http://schemas.openxmlformats.org/officeDocument/2006/relationships" xmlns:p="http://schemas.openxmlformats.org/presentationml/2006/main">
  <p:tag name="NAME" val="LineBasicImpact"/>
</p:tagLst>
</file>

<file path=ppt/tags/tag386.xml><?xml version="1.0" encoding="utf-8"?>
<p:tagLst xmlns:a="http://schemas.openxmlformats.org/drawingml/2006/main" xmlns:r="http://schemas.openxmlformats.org/officeDocument/2006/relationships" xmlns:p="http://schemas.openxmlformats.org/presentationml/2006/main">
  <p:tag name="NAME" val="LineBasicImpact"/>
</p:tagLst>
</file>

<file path=ppt/tags/tag387.xml><?xml version="1.0" encoding="utf-8"?>
<p:tagLst xmlns:a="http://schemas.openxmlformats.org/drawingml/2006/main" xmlns:r="http://schemas.openxmlformats.org/officeDocument/2006/relationships" xmlns:p="http://schemas.openxmlformats.org/presentationml/2006/main">
  <p:tag name="NAME" val="LineBasicImpact"/>
</p:tagLst>
</file>

<file path=ppt/tags/tag388.xml><?xml version="1.0" encoding="utf-8"?>
<p:tagLst xmlns:a="http://schemas.openxmlformats.org/drawingml/2006/main" xmlns:r="http://schemas.openxmlformats.org/officeDocument/2006/relationships" xmlns:p="http://schemas.openxmlformats.org/presentationml/2006/main">
  <p:tag name="NAME" val="LineBasicImpact"/>
</p:tagLst>
</file>

<file path=ppt/tags/tag389.xml><?xml version="1.0" encoding="utf-8"?>
<p:tagLst xmlns:a="http://schemas.openxmlformats.org/drawingml/2006/main" xmlns:r="http://schemas.openxmlformats.org/officeDocument/2006/relationships" xmlns:p="http://schemas.openxmlformats.org/presentationml/2006/main">
  <p:tag name="NAME" val="LineBasicImpact"/>
</p:tagLst>
</file>

<file path=ppt/tags/tag39.xml><?xml version="1.0" encoding="utf-8"?>
<p:tagLst xmlns:a="http://schemas.openxmlformats.org/drawingml/2006/main" xmlns:r="http://schemas.openxmlformats.org/officeDocument/2006/relationships" xmlns:p="http://schemas.openxmlformats.org/presentationml/2006/main">
  <p:tag name="SHAPENAME" val="5. Source"/>
</p:tagLst>
</file>

<file path=ppt/tags/tag390.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391.xml><?xml version="1.0" encoding="utf-8"?>
<p:tagLst xmlns:a="http://schemas.openxmlformats.org/drawingml/2006/main" xmlns:r="http://schemas.openxmlformats.org/officeDocument/2006/relationships" xmlns:p="http://schemas.openxmlformats.org/presentationml/2006/main">
  <p:tag name="NAME" val="LineBasicImpact"/>
</p:tagLst>
</file>

<file path=ppt/tags/tag392.xml><?xml version="1.0" encoding="utf-8"?>
<p:tagLst xmlns:a="http://schemas.openxmlformats.org/drawingml/2006/main" xmlns:r="http://schemas.openxmlformats.org/officeDocument/2006/relationships" xmlns:p="http://schemas.openxmlformats.org/presentationml/2006/main">
  <p:tag name="NAME" val="LineBasicImpact"/>
</p:tagLst>
</file>

<file path=ppt/tags/tag393.xml><?xml version="1.0" encoding="utf-8"?>
<p:tagLst xmlns:a="http://schemas.openxmlformats.org/drawingml/2006/main" xmlns:r="http://schemas.openxmlformats.org/officeDocument/2006/relationships" xmlns:p="http://schemas.openxmlformats.org/presentationml/2006/main">
  <p:tag name="NAME" val="LineBasicImpact"/>
</p:tagLst>
</file>

<file path=ppt/tags/tag394.xml><?xml version="1.0" encoding="utf-8"?>
<p:tagLst xmlns:a="http://schemas.openxmlformats.org/drawingml/2006/main" xmlns:r="http://schemas.openxmlformats.org/officeDocument/2006/relationships" xmlns:p="http://schemas.openxmlformats.org/presentationml/2006/main">
  <p:tag name="NAME" val="LineBasicImpact"/>
</p:tagLst>
</file>

<file path=ppt/tags/tag395.xml><?xml version="1.0" encoding="utf-8"?>
<p:tagLst xmlns:a="http://schemas.openxmlformats.org/drawingml/2006/main" xmlns:r="http://schemas.openxmlformats.org/officeDocument/2006/relationships" xmlns:p="http://schemas.openxmlformats.org/presentationml/2006/main">
  <p:tag name="NAME" val="CustomIcon"/>
</p:tagLst>
</file>

<file path=ppt/tags/tag396.xml><?xml version="1.0" encoding="utf-8"?>
<p:tagLst xmlns:a="http://schemas.openxmlformats.org/drawingml/2006/main" xmlns:r="http://schemas.openxmlformats.org/officeDocument/2006/relationships" xmlns:p="http://schemas.openxmlformats.org/presentationml/2006/main">
  <p:tag name="NAME" val="CustomIcon"/>
</p:tagLst>
</file>

<file path=ppt/tags/tag397.xml><?xml version="1.0" encoding="utf-8"?>
<p:tagLst xmlns:a="http://schemas.openxmlformats.org/drawingml/2006/main" xmlns:r="http://schemas.openxmlformats.org/officeDocument/2006/relationships" xmlns:p="http://schemas.openxmlformats.org/presentationml/2006/main">
  <p:tag name="NAME" val="CustomIcon"/>
</p:tagLst>
</file>

<file path=ppt/tags/tag398.xml><?xml version="1.0" encoding="utf-8"?>
<p:tagLst xmlns:a="http://schemas.openxmlformats.org/drawingml/2006/main" xmlns:r="http://schemas.openxmlformats.org/officeDocument/2006/relationships" xmlns:p="http://schemas.openxmlformats.org/presentationml/2006/main">
  <p:tag name="NAME" val="CustomIcon"/>
</p:tagLst>
</file>

<file path=ppt/tags/tag399.xml><?xml version="1.0" encoding="utf-8"?>
<p:tagLst xmlns:a="http://schemas.openxmlformats.org/drawingml/2006/main" xmlns:r="http://schemas.openxmlformats.org/officeDocument/2006/relationships" xmlns:p="http://schemas.openxmlformats.org/presentationml/2006/main">
  <p:tag name="NAME" val="LineBasicImpact"/>
</p:tagLst>
</file>

<file path=ppt/tags/tag4.xml><?xml version="1.0" encoding="utf-8"?>
<p:tagLst xmlns:a="http://schemas.openxmlformats.org/drawingml/2006/main" xmlns:r="http://schemas.openxmlformats.org/officeDocument/2006/relationships" xmlns:p="http://schemas.openxmlformats.org/presentationml/2006/main">
  <p:tag name="SHAPENAME" val="BottomLine"/>
</p:tagLst>
</file>

<file path=ppt/tags/tag40.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00.xml><?xml version="1.0" encoding="utf-8"?>
<p:tagLst xmlns:a="http://schemas.openxmlformats.org/drawingml/2006/main" xmlns:r="http://schemas.openxmlformats.org/officeDocument/2006/relationships" xmlns:p="http://schemas.openxmlformats.org/presentationml/2006/main">
  <p:tag name="NAME" val="HeadingWithBodyText"/>
</p:tagLst>
</file>

<file path=ppt/tags/tag401.xml><?xml version="1.0" encoding="utf-8"?>
<p:tagLst xmlns:a="http://schemas.openxmlformats.org/drawingml/2006/main" xmlns:r="http://schemas.openxmlformats.org/officeDocument/2006/relationships" xmlns:p="http://schemas.openxmlformats.org/presentationml/2006/main">
  <p:tag name="NAME" val="LineBasicImpact"/>
</p:tagLst>
</file>

<file path=ppt/tags/tag402.xml><?xml version="1.0" encoding="utf-8"?>
<p:tagLst xmlns:a="http://schemas.openxmlformats.org/drawingml/2006/main" xmlns:r="http://schemas.openxmlformats.org/officeDocument/2006/relationships" xmlns:p="http://schemas.openxmlformats.org/presentationml/2006/main">
  <p:tag name="NAME" val="HeadingWithBodyText"/>
</p:tagLst>
</file>

<file path=ppt/tags/tag403.xml><?xml version="1.0" encoding="utf-8"?>
<p:tagLst xmlns:a="http://schemas.openxmlformats.org/drawingml/2006/main" xmlns:r="http://schemas.openxmlformats.org/officeDocument/2006/relationships" xmlns:p="http://schemas.openxmlformats.org/presentationml/2006/main">
  <p:tag name="NAME" val="HeadingWithBodyText"/>
</p:tagLst>
</file>

<file path=ppt/tags/tag404.xml><?xml version="1.0" encoding="utf-8"?>
<p:tagLst xmlns:a="http://schemas.openxmlformats.org/drawingml/2006/main" xmlns:r="http://schemas.openxmlformats.org/officeDocument/2006/relationships" xmlns:p="http://schemas.openxmlformats.org/presentationml/2006/main">
  <p:tag name="1LEVEL" val="20"/>
  <p:tag name="2LEVEL" val="10"/>
  <p:tag name="3LEVEL" val="5"/>
  <p:tag name="4LEVEL" val="2.5"/>
  <p:tag name="5LEVEL" val="1.25"/>
</p:tagLst>
</file>

<file path=ppt/tags/tag405.xml><?xml version="1.0" encoding="utf-8"?>
<p:tagLst xmlns:a="http://schemas.openxmlformats.org/drawingml/2006/main" xmlns:r="http://schemas.openxmlformats.org/officeDocument/2006/relationships" xmlns:p="http://schemas.openxmlformats.org/presentationml/2006/main">
  <p:tag name="NAME" val="LineBasicImpact"/>
</p:tagLst>
</file>

<file path=ppt/tags/tag406.xml><?xml version="1.0" encoding="utf-8"?>
<p:tagLst xmlns:a="http://schemas.openxmlformats.org/drawingml/2006/main" xmlns:r="http://schemas.openxmlformats.org/officeDocument/2006/relationships" xmlns:p="http://schemas.openxmlformats.org/presentationml/2006/main">
  <p:tag name="NAME" val="LineBasicImpact"/>
</p:tagLst>
</file>

<file path=ppt/tags/tag407.xml><?xml version="1.0" encoding="utf-8"?>
<p:tagLst xmlns:a="http://schemas.openxmlformats.org/drawingml/2006/main" xmlns:r="http://schemas.openxmlformats.org/officeDocument/2006/relationships" xmlns:p="http://schemas.openxmlformats.org/presentationml/2006/main">
  <p:tag name="LLEFT" val=" 169.75"/>
  <p:tag name="LTOP" val=" 200.875"/>
</p:tagLst>
</file>

<file path=ppt/tags/tag408.xml><?xml version="1.0" encoding="utf-8"?>
<p:tagLst xmlns:a="http://schemas.openxmlformats.org/drawingml/2006/main" xmlns:r="http://schemas.openxmlformats.org/officeDocument/2006/relationships" xmlns:p="http://schemas.openxmlformats.org/presentationml/2006/main">
  <p:tag name="LLEFT" val=" 169.75"/>
  <p:tag name="LTOP" val=" 200.875"/>
</p:tagLst>
</file>

<file path=ppt/tags/tag409.xml><?xml version="1.0" encoding="utf-8"?>
<p:tagLst xmlns:a="http://schemas.openxmlformats.org/drawingml/2006/main" xmlns:r="http://schemas.openxmlformats.org/officeDocument/2006/relationships" xmlns:p="http://schemas.openxmlformats.org/presentationml/2006/main">
  <p:tag name="LLEFT" val=" 169.75"/>
  <p:tag name="LTOP" val=" 200.875"/>
</p:tagLst>
</file>

<file path=ppt/tags/tag41.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10.xml><?xml version="1.0" encoding="utf-8"?>
<p:tagLst xmlns:a="http://schemas.openxmlformats.org/drawingml/2006/main" xmlns:r="http://schemas.openxmlformats.org/officeDocument/2006/relationships" xmlns:p="http://schemas.openxmlformats.org/presentationml/2006/main">
  <p:tag name="NAME" val="LineBasicImpact"/>
</p:tagLst>
</file>

<file path=ppt/tags/tag411.xml><?xml version="1.0" encoding="utf-8"?>
<p:tagLst xmlns:a="http://schemas.openxmlformats.org/drawingml/2006/main" xmlns:r="http://schemas.openxmlformats.org/officeDocument/2006/relationships" xmlns:p="http://schemas.openxmlformats.org/presentationml/2006/main">
  <p:tag name="NAME" val="LineContentSeparatorDefaultVertical"/>
</p:tagLst>
</file>

<file path=ppt/tags/tag412.xml><?xml version="1.0" encoding="utf-8"?>
<p:tagLst xmlns:a="http://schemas.openxmlformats.org/drawingml/2006/main" xmlns:r="http://schemas.openxmlformats.org/officeDocument/2006/relationships" xmlns:p="http://schemas.openxmlformats.org/presentationml/2006/main">
  <p:tag name="NAME" val="LineBasicImpact"/>
</p:tagLst>
</file>

<file path=ppt/tags/tag413.xml><?xml version="1.0" encoding="utf-8"?>
<p:tagLst xmlns:a="http://schemas.openxmlformats.org/drawingml/2006/main" xmlns:r="http://schemas.openxmlformats.org/officeDocument/2006/relationships" xmlns:p="http://schemas.openxmlformats.org/presentationml/2006/main">
  <p:tag name="SYMBOLNAME" val="ThreeChevron"/>
  <p:tag name="CIRCLESTATUS" val="Blue"/>
  <p:tag name="NAME" val="ThreeChevronBlue"/>
</p:tagLst>
</file>

<file path=ppt/tags/tag4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3.xml><?xml version="1.0" encoding="utf-8"?>
<p:tagLst xmlns:a="http://schemas.openxmlformats.org/drawingml/2006/main" xmlns:r="http://schemas.openxmlformats.org/officeDocument/2006/relationships" xmlns:p="http://schemas.openxmlformats.org/presentationml/2006/main">
  <p:tag name="SHAPENAME" val="5. Source"/>
</p:tagLst>
</file>

<file path=ppt/tags/tag4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45.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4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47.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48.xml><?xml version="1.0" encoding="utf-8"?>
<p:tagLst xmlns:a="http://schemas.openxmlformats.org/drawingml/2006/main" xmlns:r="http://schemas.openxmlformats.org/officeDocument/2006/relationships" xmlns:p="http://schemas.openxmlformats.org/presentationml/2006/main">
  <p:tag name="SHAPENAME" val="5. Source"/>
</p:tagLst>
</file>

<file path=ppt/tags/tag4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xml><?xml version="1.0" encoding="utf-8"?>
<p:tagLst xmlns:a="http://schemas.openxmlformats.org/drawingml/2006/main" xmlns:r="http://schemas.openxmlformats.org/officeDocument/2006/relationships" xmlns:p="http://schemas.openxmlformats.org/presentationml/2006/main">
  <p:tag name="SHAPENAME" val="TopLine"/>
</p:tagLst>
</file>

<file path=ppt/tags/tag50.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51.xml><?xml version="1.0" encoding="utf-8"?>
<p:tagLst xmlns:a="http://schemas.openxmlformats.org/drawingml/2006/main" xmlns:r="http://schemas.openxmlformats.org/officeDocument/2006/relationships" xmlns:p="http://schemas.openxmlformats.org/presentationml/2006/main">
  <p:tag name="SHAPENAME" val="3. Subtitle"/>
</p:tagLst>
</file>

<file path=ppt/tags/tag52.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3.xml><?xml version="1.0" encoding="utf-8"?>
<p:tagLst xmlns:a="http://schemas.openxmlformats.org/drawingml/2006/main" xmlns:r="http://schemas.openxmlformats.org/officeDocument/2006/relationships" xmlns:p="http://schemas.openxmlformats.org/presentationml/2006/main">
  <p:tag name="SHAPENAME" val="5. Source"/>
</p:tagLst>
</file>

<file path=ppt/tags/tag54.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55.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56.xml><?xml version="1.0" encoding="utf-8"?>
<p:tagLst xmlns:a="http://schemas.openxmlformats.org/drawingml/2006/main" xmlns:r="http://schemas.openxmlformats.org/officeDocument/2006/relationships" xmlns:p="http://schemas.openxmlformats.org/presentationml/2006/main">
  <p:tag name="THINKCELLSHAPEDONOTDELETE" val="t2e.WNeMwRPaNOv4PeDFU5Q"/>
</p:tagLst>
</file>

<file path=ppt/tags/tag5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58.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59.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6.xml><?xml version="1.0" encoding="utf-8"?>
<p:tagLst xmlns:a="http://schemas.openxmlformats.org/drawingml/2006/main" xmlns:r="http://schemas.openxmlformats.org/officeDocument/2006/relationships" xmlns:p="http://schemas.openxmlformats.org/presentationml/2006/main">
  <p:tag name="SHAPENAME" val="4. Footnote"/>
</p:tagLst>
</file>

<file path=ppt/tags/tag60.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61.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62.xml><?xml version="1.0" encoding="utf-8"?>
<p:tagLst xmlns:a="http://schemas.openxmlformats.org/drawingml/2006/main" xmlns:r="http://schemas.openxmlformats.org/officeDocument/2006/relationships" xmlns:p="http://schemas.openxmlformats.org/presentationml/2006/main">
  <p:tag name="SHAPENAME" val="TopLineLeft"/>
</p:tagLst>
</file>

<file path=ppt/tags/tag63.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64.xml><?xml version="1.0" encoding="utf-8"?>
<p:tagLst xmlns:a="http://schemas.openxmlformats.org/drawingml/2006/main" xmlns:r="http://schemas.openxmlformats.org/officeDocument/2006/relationships" xmlns:p="http://schemas.openxmlformats.org/presentationml/2006/main">
  <p:tag name="SHAPENAME" val="3. Subtitle"/>
</p:tagLst>
</file>

<file path=ppt/tags/tag65.xml><?xml version="1.0" encoding="utf-8"?>
<p:tagLst xmlns:a="http://schemas.openxmlformats.org/drawingml/2006/main" xmlns:r="http://schemas.openxmlformats.org/officeDocument/2006/relationships" xmlns:p="http://schemas.openxmlformats.org/presentationml/2006/main">
  <p:tag name="SHAPENAME" val="5. Source"/>
</p:tagLst>
</file>

<file path=ppt/tags/tag66.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67.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68.xml><?xml version="1.0" encoding="utf-8"?>
<p:tagLst xmlns:a="http://schemas.openxmlformats.org/drawingml/2006/main" xmlns:r="http://schemas.openxmlformats.org/officeDocument/2006/relationships" xmlns:p="http://schemas.openxmlformats.org/presentationml/2006/main">
  <p:tag name="THINKCELLSHAPEDONOTDELETE" val="tvkXdkIixRi6Hs.rBsPur2w"/>
</p:tagLst>
</file>

<file path=ppt/tags/tag69.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7.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0.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71.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72.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73.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74.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75.xml><?xml version="1.0" encoding="utf-8"?>
<p:tagLst xmlns:a="http://schemas.openxmlformats.org/drawingml/2006/main" xmlns:r="http://schemas.openxmlformats.org/officeDocument/2006/relationships" xmlns:p="http://schemas.openxmlformats.org/presentationml/2006/main">
  <p:tag name="SHAPENAME" val="TopLineLeft"/>
</p:tagLst>
</file>

<file path=ppt/tags/tag7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77.xml><?xml version="1.0" encoding="utf-8"?>
<p:tagLst xmlns:a="http://schemas.openxmlformats.org/drawingml/2006/main" xmlns:r="http://schemas.openxmlformats.org/officeDocument/2006/relationships" xmlns:p="http://schemas.openxmlformats.org/presentationml/2006/main">
  <p:tag name="SHAPENAME" val="3. Subtitle"/>
</p:tagLst>
</file>

<file path=ppt/tags/tag78.xml><?xml version="1.0" encoding="utf-8"?>
<p:tagLst xmlns:a="http://schemas.openxmlformats.org/drawingml/2006/main" xmlns:r="http://schemas.openxmlformats.org/officeDocument/2006/relationships" xmlns:p="http://schemas.openxmlformats.org/presentationml/2006/main">
  <p:tag name="SHAPENAME" val="5. Source"/>
</p:tagLst>
</file>

<file path=ppt/tags/tag79.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8.xml><?xml version="1.0" encoding="utf-8"?>
<p:tagLst xmlns:a="http://schemas.openxmlformats.org/drawingml/2006/main" xmlns:r="http://schemas.openxmlformats.org/officeDocument/2006/relationships" xmlns:p="http://schemas.openxmlformats.org/presentationml/2006/main">
  <p:tag name="SHAPENAME" val="Grid"/>
</p:tagLst>
</file>

<file path=ppt/tags/tag80.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81.xml><?xml version="1.0" encoding="utf-8"?>
<p:tagLst xmlns:a="http://schemas.openxmlformats.org/drawingml/2006/main" xmlns:r="http://schemas.openxmlformats.org/officeDocument/2006/relationships" xmlns:p="http://schemas.openxmlformats.org/presentationml/2006/main">
  <p:tag name="THINKCELLSHAPEDONOTDELETE" val="tTHKNm6U2RZKJH1GvudQSPw"/>
</p:tagLst>
</file>

<file path=ppt/tags/tag82.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83.xml><?xml version="1.0" encoding="utf-8"?>
<p:tagLst xmlns:a="http://schemas.openxmlformats.org/drawingml/2006/main" xmlns:r="http://schemas.openxmlformats.org/officeDocument/2006/relationships" xmlns:p="http://schemas.openxmlformats.org/presentationml/2006/main">
  <p:tag name="SHAPENAME" val="Slide Number"/>
</p:tagLst>
</file>

<file path=ppt/tags/tag84.xml><?xml version="1.0" encoding="utf-8"?>
<p:tagLst xmlns:a="http://schemas.openxmlformats.org/drawingml/2006/main" xmlns:r="http://schemas.openxmlformats.org/officeDocument/2006/relationships" xmlns:p="http://schemas.openxmlformats.org/presentationml/2006/main">
  <p:tag name="SHAPENAME" val="BottomLineRight"/>
</p:tagLst>
</file>

<file path=ppt/tags/tag85.xml><?xml version="1.0" encoding="utf-8"?>
<p:tagLst xmlns:a="http://schemas.openxmlformats.org/drawingml/2006/main" xmlns:r="http://schemas.openxmlformats.org/officeDocument/2006/relationships" xmlns:p="http://schemas.openxmlformats.org/presentationml/2006/main">
  <p:tag name="SHAPENAME" val="BottomLineLeft"/>
</p:tagLst>
</file>

<file path=ppt/tags/tag86.xml><?xml version="1.0" encoding="utf-8"?>
<p:tagLst xmlns:a="http://schemas.openxmlformats.org/drawingml/2006/main" xmlns:r="http://schemas.openxmlformats.org/officeDocument/2006/relationships" xmlns:p="http://schemas.openxmlformats.org/presentationml/2006/main">
  <p:tag name="SHAPENAME" val="TopLineRight"/>
</p:tagLst>
</file>

<file path=ppt/tags/tag87.xml><?xml version="1.0" encoding="utf-8"?>
<p:tagLst xmlns:a="http://schemas.openxmlformats.org/drawingml/2006/main" xmlns:r="http://schemas.openxmlformats.org/officeDocument/2006/relationships" xmlns:p="http://schemas.openxmlformats.org/presentationml/2006/main">
  <p:tag name="SHAPENAME" val="TopLineLeft"/>
</p:tagLst>
</file>

<file path=ppt/tags/tag88.xml><?xml version="1.0" encoding="utf-8"?>
<p:tagLst xmlns:a="http://schemas.openxmlformats.org/drawingml/2006/main" xmlns:r="http://schemas.openxmlformats.org/officeDocument/2006/relationships" xmlns:p="http://schemas.openxmlformats.org/presentationml/2006/main">
  <p:tag name="SHAPENAME" val="Straight Connector 15"/>
</p:tagLst>
</file>

<file path=ppt/tags/tag89.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xml><?xml version="1.0" encoding="utf-8"?>
<p:tagLst xmlns:a="http://schemas.openxmlformats.org/drawingml/2006/main" xmlns:r="http://schemas.openxmlformats.org/officeDocument/2006/relationships" xmlns:p="http://schemas.openxmlformats.org/presentationml/2006/main">
  <p:tag name="NAME" val="Moon"/>
</p:tagLst>
</file>

<file path=ppt/tags/tag90.xml><?xml version="1.0" encoding="utf-8"?>
<p:tagLst xmlns:a="http://schemas.openxmlformats.org/drawingml/2006/main" xmlns:r="http://schemas.openxmlformats.org/officeDocument/2006/relationships" xmlns:p="http://schemas.openxmlformats.org/presentationml/2006/main">
  <p:tag name="SHAPENAME" val="3. Subtitle"/>
</p:tagLst>
</file>

<file path=ppt/tags/tag91.xml><?xml version="1.0" encoding="utf-8"?>
<p:tagLst xmlns:a="http://schemas.openxmlformats.org/drawingml/2006/main" xmlns:r="http://schemas.openxmlformats.org/officeDocument/2006/relationships" xmlns:p="http://schemas.openxmlformats.org/presentationml/2006/main">
  <p:tag name="SHAPENAME" val="5. Source"/>
</p:tagLst>
</file>

<file path=ppt/tags/tag92.xml><?xml version="1.0" encoding="utf-8"?>
<p:tagLst xmlns:a="http://schemas.openxmlformats.org/drawingml/2006/main" xmlns:r="http://schemas.openxmlformats.org/officeDocument/2006/relationships" xmlns:p="http://schemas.openxmlformats.org/presentationml/2006/main">
  <p:tag name="SHAPENAME" val="1. On-page tracker"/>
</p:tagLst>
</file>

<file path=ppt/tags/tag93.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4.xml><?xml version="1.0" encoding="utf-8"?>
<p:tagLst xmlns:a="http://schemas.openxmlformats.org/drawingml/2006/main" xmlns:r="http://schemas.openxmlformats.org/officeDocument/2006/relationships" xmlns:p="http://schemas.openxmlformats.org/presentationml/2006/main">
  <p:tag name="THINKCELLSHAPEDONOTDELETE" val="thinkcellActiveDocDoNotDelete"/>
</p:tagLst>
</file>

<file path=ppt/tags/tag95.xml><?xml version="1.0" encoding="utf-8"?>
<p:tagLst xmlns:a="http://schemas.openxmlformats.org/drawingml/2006/main" xmlns:r="http://schemas.openxmlformats.org/officeDocument/2006/relationships" xmlns:p="http://schemas.openxmlformats.org/presentationml/2006/main">
  <p:tag name="THINKCELLSHAPEDONOTDELETE" val="t2e4Ps3taQqK3C0NeBEvQLA"/>
</p:tagLst>
</file>

<file path=ppt/tags/tag96.xml><?xml version="1.0" encoding="utf-8"?>
<p:tagLst xmlns:a="http://schemas.openxmlformats.org/drawingml/2006/main" xmlns:r="http://schemas.openxmlformats.org/officeDocument/2006/relationships" xmlns:p="http://schemas.openxmlformats.org/presentationml/2006/main">
  <p:tag name="SHAPENAME" val="2. Slide Title"/>
</p:tagLst>
</file>

<file path=ppt/tags/tag97.xml><?xml version="1.0" encoding="utf-8"?>
<p:tagLst xmlns:a="http://schemas.openxmlformats.org/drawingml/2006/main" xmlns:r="http://schemas.openxmlformats.org/officeDocument/2006/relationships" xmlns:p="http://schemas.openxmlformats.org/presentationml/2006/main">
  <p:tag name="SHAPENAME" val="RectangleLight"/>
</p:tagLst>
</file>

<file path=ppt/tags/tag98.xml><?xml version="1.0" encoding="utf-8"?>
<p:tagLst xmlns:a="http://schemas.openxmlformats.org/drawingml/2006/main" xmlns:r="http://schemas.openxmlformats.org/officeDocument/2006/relationships" xmlns:p="http://schemas.openxmlformats.org/presentationml/2006/main">
  <p:tag name="SHAPENAME" val="SlideLogoText"/>
</p:tagLst>
</file>

<file path=ppt/tags/tag99.xml><?xml version="1.0" encoding="utf-8"?>
<p:tagLst xmlns:a="http://schemas.openxmlformats.org/drawingml/2006/main" xmlns:r="http://schemas.openxmlformats.org/officeDocument/2006/relationships" xmlns:p="http://schemas.openxmlformats.org/presentationml/2006/main">
  <p:tag name="SHAPENAME" val="Slide Number"/>
</p:tagLst>
</file>

<file path=ppt/theme/theme1.xml><?xml version="1.0" encoding="utf-8"?>
<a:theme xmlns:a="http://schemas.openxmlformats.org/drawingml/2006/main" name="1_White">
  <a:themeElements>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fontScheme name="Scheme 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rgbClr val="000000"/>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50FC1F8C-36A8-43E0-A709-09110D5475E7}" vid="{B89EF835-3564-4FB3-A7E4-97DE50749BA2}"/>
    </a:ext>
  </a:extLst>
</a:theme>
</file>

<file path=ppt/theme/theme2.xml><?xml version="1.0" encoding="utf-8"?>
<a:theme xmlns:a="http://schemas.openxmlformats.org/drawingml/2006/main" name="2_White">
  <a:themeElements>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fontScheme name="Scheme White Fonts">
      <a:majorFont>
        <a:latin typeface="Georgia"/>
        <a:ea typeface=""/>
        <a:cs typeface=""/>
      </a:majorFont>
      <a:minorFont>
        <a:latin typeface="Arial"/>
        <a:ea typeface=""/>
        <a:cs typeface=""/>
      </a:minorFont>
    </a:fontScheme>
    <a:fmtScheme name="Subtle Solids">
      <a:fillStyleLst>
        <a:solidFill>
          <a:schemeClr val="phClr"/>
        </a:solidFill>
        <a:solidFill>
          <a:schemeClr val="phClr">
            <a:tint val="65000"/>
          </a:schemeClr>
        </a:solidFill>
        <a:solidFill>
          <a:schemeClr val="phClr">
            <a:shade val="80000"/>
            <a:satMod val="150000"/>
          </a:schemeClr>
        </a:solidFill>
      </a:fillStyleLst>
      <a:lnStyleLst>
        <a:ln w="9525" cap="flat" cmpd="sng" algn="ctr">
          <a:solidFill>
            <a:schemeClr val="phClr"/>
          </a:solidFill>
          <a:prstDash val="solid"/>
        </a:ln>
        <a:ln w="10795" cap="flat" cmpd="sng" algn="ctr">
          <a:solidFill>
            <a:schemeClr val="phClr"/>
          </a:solidFill>
          <a:prstDash val="solid"/>
        </a:ln>
        <a:ln w="17145" cap="flat" cmpd="sng" algn="ctr">
          <a:solidFill>
            <a:schemeClr val="phClr">
              <a:shade val="95000"/>
              <a:alpha val="50000"/>
              <a:satMod val="150000"/>
            </a:schemeClr>
          </a:solidFill>
          <a:prstDash val="solid"/>
        </a:ln>
      </a:lnStyleLst>
      <a:effectStyleLst>
        <a:effectStyle>
          <a:effectLst/>
        </a:effectStyle>
        <a:effectStyle>
          <a:effectLst/>
        </a:effectStyle>
        <a:effectStyle>
          <a:effectLst>
            <a:outerShdw blurRad="44450" dist="13970" dir="5400000" algn="ctr" rotWithShape="0">
              <a:srgbClr val="000000">
                <a:alpha val="45000"/>
              </a:srgbClr>
            </a:outerShdw>
          </a:effectLst>
          <a:scene3d>
            <a:camera prst="orthographicFront">
              <a:rot lat="0" lon="0" rev="0"/>
            </a:camera>
            <a:lightRig rig="twoPt" dir="tl"/>
          </a:scene3d>
          <a:sp3d prstMaterial="flat">
            <a:bevelT w="12700" h="25400" prst="coolSlant"/>
          </a:sp3d>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solidFill>
          <a:schemeClr val="accent1"/>
        </a:solidFill>
        <a:ln w="6350" cap="sq">
          <a:noFill/>
          <a:miter lim="800000"/>
        </a:ln>
      </a:spPr>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defPPr algn="ctr">
          <a:spcBef>
            <a:spcPts val="300"/>
          </a:spcBef>
          <a:spcAft>
            <a:spcPts val="300"/>
          </a:spcAft>
          <a:defRPr sz="1600" dirty="0" err="1">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lnDef>
      <a:spPr>
        <a:ln w="6350" cap="sq">
          <a:solidFill>
            <a:srgbClr val="000000"/>
          </a:solidFill>
          <a:miter lim="800000"/>
          <a:tailEnd type="none"/>
        </a:ln>
      </a:spPr>
      <a:bodyPr/>
      <a:lstStyle/>
      <a:style>
        <a:lnRef idx="1">
          <a:schemeClr val="accent1"/>
        </a:lnRef>
        <a:fillRef idx="0">
          <a:schemeClr val="accent1"/>
        </a:fillRef>
        <a:effectRef idx="0">
          <a:schemeClr val="accent1"/>
        </a:effectRef>
        <a:fontRef idx="minor">
          <a:schemeClr val="tx1"/>
        </a:fontRef>
      </a:style>
    </a:lnDef>
    <a:txDef>
      <a:spPr>
        <a:ln w="6350">
          <a:noFill/>
          <a:miter lim="800000"/>
        </a:ln>
      </a:spPr>
      <a:bodyPr vert="horz" wrap="square" lIns="0" tIns="0" rIns="0" bIns="0" rtlCol="0">
        <a:noAutofit/>
      </a:bodyPr>
      <a:lstStyle>
        <a:defPPr algn="l">
          <a:spcBef>
            <a:spcPts val="300"/>
          </a:spcBef>
          <a:spcAft>
            <a:spcPts val="300"/>
          </a:spcAft>
          <a:buNone/>
          <a:defRPr sz="1600" dirty="0" smtClean="0"/>
        </a:defPPr>
      </a:lstStyle>
    </a:txDef>
  </a:objectDefaults>
  <a:extraClrSchemeLst>
    <a:extraClrScheme>
      <a:clrScheme name="Scheme White">
        <a:dk1>
          <a:srgbClr val="000000"/>
        </a:dk1>
        <a:lt1>
          <a:srgbClr val="FFFFFF"/>
        </a:lt1>
        <a:dk2>
          <a:srgbClr val="FFFFFF"/>
        </a:dk2>
        <a:lt2>
          <a:srgbClr val="FFFFFF"/>
        </a:lt2>
        <a:accent1>
          <a:srgbClr val="051C2C"/>
        </a:accent1>
        <a:accent2>
          <a:srgbClr val="00A9F4"/>
        </a:accent2>
        <a:accent3>
          <a:srgbClr val="1F40E6"/>
        </a:accent3>
        <a:accent4>
          <a:srgbClr val="AAE6F0"/>
        </a:accent4>
        <a:accent5>
          <a:srgbClr val="3C96B4"/>
        </a:accent5>
        <a:accent6>
          <a:srgbClr val="AFC3FF"/>
        </a:accent6>
        <a:hlink>
          <a:srgbClr val="1F40E6"/>
        </a:hlink>
        <a:folHlink>
          <a:srgbClr val="8C5AC8"/>
        </a:folHlink>
      </a:clrScheme>
    </a:extraClrScheme>
  </a:extraClrSchemeLst>
  <a:custClrLst>
    <a:custClr name="Deep Blue">
      <a:srgbClr val="051C2C"/>
    </a:custClr>
    <a:custClr name="Cyan">
      <a:srgbClr val="00A9F4"/>
    </a:custClr>
    <a:custClr name="Electric Blue">
      <a:srgbClr val="1F40E6"/>
    </a:custClr>
    <a:custClr name="Pale Blue">
      <a:srgbClr val="AAE6F0"/>
    </a:custClr>
    <a:custClr name="Turquoise">
      <a:srgbClr val="3C96B4"/>
    </a:custClr>
    <a:custClr name="Pale Electric Blue">
      <a:srgbClr val="AFC3FF"/>
    </a:custClr>
    <a:custClr name="Purple">
      <a:srgbClr val="8C5AC8"/>
    </a:custClr>
    <a:custClr name="Pink">
      <a:srgbClr val="E6A0C8"/>
    </a:custClr>
    <a:custClr name="Red">
      <a:srgbClr val="E5546C"/>
    </a:custClr>
    <a:custClr name="Orange">
      <a:srgbClr val="FAA082"/>
    </a:custClr>
    <a:custClr name="Dark Gray">
      <a:srgbClr val="4D4D4D"/>
    </a:custClr>
    <a:custClr name="Mid Gray">
      <a:srgbClr val="7F7F7F"/>
    </a:custClr>
    <a:custClr name="Light Gray">
      <a:srgbClr val="B3B3B3"/>
    </a:custClr>
    <a:custClr name="Super Light Gray">
      <a:srgbClr val="D0D0D0"/>
    </a:custClr>
    <a:custClr name="Pale Gray">
      <a:srgbClr val="E6E6E6"/>
    </a:custClr>
    <a:custClr name="Null">
      <a:srgbClr val="FFFFFF"/>
    </a:custClr>
    <a:custClr name="Null">
      <a:srgbClr val="FFFFFF"/>
    </a:custClr>
    <a:custClr name="Null">
      <a:srgbClr val="FFFFFF"/>
    </a:custClr>
    <a:custClr name="Null">
      <a:srgbClr val="FFFFFF"/>
    </a:custClr>
    <a:custClr name="Null">
      <a:srgbClr val="FFFFFF"/>
    </a:custClr>
    <a:custClr name="Linear 1 (Deep Blue)">
      <a:srgbClr val="051C2C"/>
    </a:custClr>
    <a:custClr name="Linear 2">
      <a:srgbClr val="034B6F"/>
    </a:custClr>
    <a:custClr name="Linear 3">
      <a:srgbClr val="027AB1"/>
    </a:custClr>
    <a:custClr name="Linear 4 (Cyan)">
      <a:srgbClr val="00A9F4"/>
    </a:custClr>
    <a:custClr name="Linear 5">
      <a:srgbClr val="39BDF3"/>
    </a:custClr>
    <a:custClr name="Linear 6">
      <a:srgbClr val="71D2F1"/>
    </a:custClr>
    <a:custClr name="Linear 7 (Pale Blue)">
      <a:srgbClr val="AAE6F0"/>
    </a:custClr>
    <a:custClr name="Null">
      <a:srgbClr val="FFFFFF"/>
    </a:custClr>
    <a:custClr name="Null">
      <a:srgbClr val="FFFFFF"/>
    </a:custClr>
    <a:custClr name="Null">
      <a:srgbClr val="FFFFFF"/>
    </a:custClr>
  </a:custClrLst>
  <a:extLst>
    <a:ext uri="{05A4C25C-085E-4340-85A3-A5531E510DB2}">
      <thm15:themeFamily xmlns:thm15="http://schemas.microsoft.com/office/thememl/2012/main" name="OneFirm-English (United States)-Wide.potx" id="{50FC1F8C-36A8-43E0-A709-09110D5475E7}" vid="{B89EF835-3564-4FB3-A7E4-97DE50749BA2}"/>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Tahoma"/>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Tahoma"/>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docProps/app.xml><?xml version="1.0" encoding="utf-8"?>
<Properties xmlns="http://schemas.openxmlformats.org/officeDocument/2006/extended-properties" xmlns:vt="http://schemas.openxmlformats.org/officeDocument/2006/docPropsVTypes">
  <TotalTime>5533</TotalTime>
  <Words>6031</Words>
  <Application>Microsoft Office PowerPoint</Application>
  <PresentationFormat>宽屏</PresentationFormat>
  <Paragraphs>619</Paragraphs>
  <Slides>34</Slides>
  <Notes>21</Notes>
  <HiddenSlides>0</HiddenSlides>
  <MMClips>4</MMClips>
  <ScaleCrop>false</ScaleCrop>
  <HeadingPairs>
    <vt:vector size="8" baseType="variant">
      <vt:variant>
        <vt:lpstr>已用的字体</vt:lpstr>
      </vt:variant>
      <vt:variant>
        <vt:i4>9</vt:i4>
      </vt:variant>
      <vt:variant>
        <vt:lpstr>主题</vt:lpstr>
      </vt:variant>
      <vt:variant>
        <vt:i4>2</vt:i4>
      </vt:variant>
      <vt:variant>
        <vt:lpstr>嵌入 OLE 服务器</vt:lpstr>
      </vt:variant>
      <vt:variant>
        <vt:i4>2</vt:i4>
      </vt:variant>
      <vt:variant>
        <vt:lpstr>幻灯片标题</vt:lpstr>
      </vt:variant>
      <vt:variant>
        <vt:i4>34</vt:i4>
      </vt:variant>
    </vt:vector>
  </HeadingPairs>
  <TitlesOfParts>
    <vt:vector size="47" baseType="lpstr">
      <vt:lpstr>-apple-system</vt:lpstr>
      <vt:lpstr>Roboto</vt:lpstr>
      <vt:lpstr>等线</vt:lpstr>
      <vt:lpstr>微软雅黑</vt:lpstr>
      <vt:lpstr>Arial</vt:lpstr>
      <vt:lpstr>Cambria Math</vt:lpstr>
      <vt:lpstr>Georgia</vt:lpstr>
      <vt:lpstr>Segoe UI</vt:lpstr>
      <vt:lpstr>Wingdings</vt:lpstr>
      <vt:lpstr>1_White</vt:lpstr>
      <vt:lpstr>2_White</vt:lpstr>
      <vt:lpstr>think-cell Slide</vt:lpstr>
      <vt:lpstr>Equation</vt:lpstr>
      <vt:lpstr>阿里云售后服务 调度解决方案</vt:lpstr>
      <vt:lpstr>一 、阿里云售后服务调度背景</vt:lpstr>
      <vt:lpstr>阿里云介绍</vt:lpstr>
      <vt:lpstr>阿里云技术服务流程</vt:lpstr>
      <vt:lpstr>阿里云售后服务调度面临的挑战</vt:lpstr>
      <vt:lpstr>二 、整体解决方案设计思路</vt:lpstr>
      <vt:lpstr>整体解决方案介绍</vt:lpstr>
      <vt:lpstr>三、客户体验提升解决方案及可视化 ——为客户提供更快、更好的服务</vt:lpstr>
      <vt:lpstr>客户体验提升解决方案分析</vt:lpstr>
      <vt:lpstr>客户体验提升解决方案分析</vt:lpstr>
      <vt:lpstr>客户体验提升解决方案分析</vt:lpstr>
      <vt:lpstr>客户体验提升解决方案分析</vt:lpstr>
      <vt:lpstr>客户体验提升解决方案分析</vt:lpstr>
      <vt:lpstr>客户体验提升解决方案分析</vt:lpstr>
      <vt:lpstr>四、服务专家体验提升解决方案及可视化 ——为服务专家提供人性化的调度方案，助力服务专家发展</vt:lpstr>
      <vt:lpstr>（一）服务专家工作体验解决方案 ——不均衡问题，人性化的调度</vt:lpstr>
      <vt:lpstr>服务专家工作体验解决方案</vt:lpstr>
      <vt:lpstr>服务专家工作体验解决方案</vt:lpstr>
      <vt:lpstr>服务专家工作体验解决方案</vt:lpstr>
      <vt:lpstr>服务专家工作体验解决方案</vt:lpstr>
      <vt:lpstr>服务专家工作体验解决方案</vt:lpstr>
      <vt:lpstr>服务专家工作体验解决方案</vt:lpstr>
      <vt:lpstr>服务专家工作体验可视化</vt:lpstr>
      <vt:lpstr>（二）专家能力提升解决方案 ——算法助力专家成长，人性化的发展</vt:lpstr>
      <vt:lpstr>专家能力提升解决方案</vt:lpstr>
      <vt:lpstr>专家能力提升解决方案及可视化</vt:lpstr>
      <vt:lpstr>专家能力提升解决方案</vt:lpstr>
      <vt:lpstr>五、解决方案呈现及优势分析 ——针对阿里云服务调度问题，技术结合业务的解决方案呈现</vt:lpstr>
      <vt:lpstr>解决方案落地和呈现</vt:lpstr>
      <vt:lpstr>解决方案落地和呈现</vt:lpstr>
      <vt:lpstr>解决方案优势</vt:lpstr>
      <vt:lpstr>星之队团队介绍</vt:lpstr>
      <vt:lpstr>星之队团队介绍</vt:lpstr>
      <vt:lpstr>谢谢大家！ 希望大家批评指正！</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马 皓月</dc:creator>
  <cp:lastModifiedBy>马 皓月</cp:lastModifiedBy>
  <cp:revision>310</cp:revision>
  <dcterms:created xsi:type="dcterms:W3CDTF">2020-05-23T04:42:10Z</dcterms:created>
  <dcterms:modified xsi:type="dcterms:W3CDTF">2020-11-13T01:38:55Z</dcterms:modified>
</cp:coreProperties>
</file>